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Sheet1!$B$2:$B$287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2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0</c:v>
                </c:pt>
                <c:pt idx="60">
                  <c:v>4</c:v>
                </c:pt>
                <c:pt idx="61">
                  <c:v>0</c:v>
                </c:pt>
                <c:pt idx="62">
                  <c:v>2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1</c:v>
                </c:pt>
                <c:pt idx="69">
                  <c:v>1</c:v>
                </c:pt>
                <c:pt idx="70">
                  <c:v>5</c:v>
                </c:pt>
                <c:pt idx="71">
                  <c:v>2</c:v>
                </c:pt>
                <c:pt idx="72">
                  <c:v>0</c:v>
                </c:pt>
                <c:pt idx="73">
                  <c:v>0</c:v>
                </c:pt>
                <c:pt idx="74">
                  <c:v>2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2</c:v>
                </c:pt>
                <c:pt idx="80">
                  <c:v>1</c:v>
                </c:pt>
                <c:pt idx="81">
                  <c:v>0</c:v>
                </c:pt>
                <c:pt idx="82">
                  <c:v>3</c:v>
                </c:pt>
                <c:pt idx="83">
                  <c:v>3</c:v>
                </c:pt>
                <c:pt idx="84">
                  <c:v>0</c:v>
                </c:pt>
                <c:pt idx="85">
                  <c:v>2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1</c:v>
                </c:pt>
                <c:pt idx="96">
                  <c:v>2</c:v>
                </c:pt>
                <c:pt idx="97">
                  <c:v>1</c:v>
                </c:pt>
                <c:pt idx="98">
                  <c:v>2</c:v>
                </c:pt>
                <c:pt idx="99">
                  <c:v>0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2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2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1</c:v>
                </c:pt>
                <c:pt idx="125">
                  <c:v>3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2</c:v>
                </c:pt>
                <c:pt idx="130">
                  <c:v>0</c:v>
                </c:pt>
                <c:pt idx="131">
                  <c:v>1</c:v>
                </c:pt>
                <c:pt idx="132">
                  <c:v>0</c:v>
                </c:pt>
                <c:pt idx="133">
                  <c:v>1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1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1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1</c:v>
                </c:pt>
                <c:pt idx="169">
                  <c:v>0</c:v>
                </c:pt>
                <c:pt idx="170">
                  <c:v>0</c:v>
                </c:pt>
                <c:pt idx="171">
                  <c:v>1</c:v>
                </c:pt>
                <c:pt idx="172">
                  <c:v>0</c:v>
                </c:pt>
                <c:pt idx="173">
                  <c:v>1</c:v>
                </c:pt>
                <c:pt idx="174">
                  <c:v>3</c:v>
                </c:pt>
                <c:pt idx="175">
                  <c:v>1</c:v>
                </c:pt>
                <c:pt idx="176">
                  <c:v>0</c:v>
                </c:pt>
                <c:pt idx="177">
                  <c:v>2</c:v>
                </c:pt>
                <c:pt idx="178">
                  <c:v>0</c:v>
                </c:pt>
                <c:pt idx="179">
                  <c:v>1</c:v>
                </c:pt>
                <c:pt idx="180">
                  <c:v>0</c:v>
                </c:pt>
                <c:pt idx="181">
                  <c:v>1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0</c:v>
                </c:pt>
                <c:pt idx="186">
                  <c:v>0</c:v>
                </c:pt>
                <c:pt idx="187">
                  <c:v>1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0</c:v>
                </c:pt>
                <c:pt idx="200">
                  <c:v>2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2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1</c:v>
                </c:pt>
                <c:pt idx="213">
                  <c:v>1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1</c:v>
                </c:pt>
                <c:pt idx="218">
                  <c:v>1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1</c:v>
                </c:pt>
                <c:pt idx="225">
                  <c:v>0</c:v>
                </c:pt>
                <c:pt idx="226">
                  <c:v>1</c:v>
                </c:pt>
                <c:pt idx="227">
                  <c:v>1</c:v>
                </c:pt>
                <c:pt idx="228">
                  <c:v>0</c:v>
                </c:pt>
                <c:pt idx="229">
                  <c:v>1</c:v>
                </c:pt>
                <c:pt idx="230">
                  <c:v>0</c:v>
                </c:pt>
                <c:pt idx="231">
                  <c:v>1</c:v>
                </c:pt>
                <c:pt idx="232">
                  <c:v>0</c:v>
                </c:pt>
                <c:pt idx="233">
                  <c:v>3</c:v>
                </c:pt>
                <c:pt idx="234">
                  <c:v>0</c:v>
                </c:pt>
                <c:pt idx="235">
                  <c:v>1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3</c:v>
                </c:pt>
                <c:pt idx="240">
                  <c:v>2</c:v>
                </c:pt>
                <c:pt idx="241">
                  <c:v>0</c:v>
                </c:pt>
                <c:pt idx="242">
                  <c:v>0</c:v>
                </c:pt>
                <c:pt idx="243">
                  <c:v>1</c:v>
                </c:pt>
                <c:pt idx="244">
                  <c:v>0</c:v>
                </c:pt>
                <c:pt idx="245">
                  <c:v>1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1</c:v>
                </c:pt>
                <c:pt idx="252">
                  <c:v>0</c:v>
                </c:pt>
                <c:pt idx="253">
                  <c:v>1</c:v>
                </c:pt>
                <c:pt idx="254">
                  <c:v>0</c:v>
                </c:pt>
                <c:pt idx="255">
                  <c:v>1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1</c:v>
                </c:pt>
                <c:pt idx="260">
                  <c:v>0</c:v>
                </c:pt>
                <c:pt idx="261">
                  <c:v>0</c:v>
                </c:pt>
                <c:pt idx="262">
                  <c:v>1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1</c:v>
                </c:pt>
                <c:pt idx="270">
                  <c:v>2</c:v>
                </c:pt>
                <c:pt idx="271">
                  <c:v>0</c:v>
                </c:pt>
                <c:pt idx="272">
                  <c:v>0</c:v>
                </c:pt>
                <c:pt idx="273">
                  <c:v>1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1</c:v>
                </c:pt>
                <c:pt idx="282">
                  <c:v>0</c:v>
                </c:pt>
                <c:pt idx="283">
                  <c:v>1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9C-44B3-A820-AED2A2F11B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Sheet1!$C$2:$C$287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10</c:v>
                </c:pt>
                <c:pt idx="22">
                  <c:v>4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1</c:v>
                </c:pt>
                <c:pt idx="51">
                  <c:v>2</c:v>
                </c:pt>
                <c:pt idx="52">
                  <c:v>1</c:v>
                </c:pt>
                <c:pt idx="53">
                  <c:v>1</c:v>
                </c:pt>
                <c:pt idx="54">
                  <c:v>3</c:v>
                </c:pt>
                <c:pt idx="55">
                  <c:v>0</c:v>
                </c:pt>
                <c:pt idx="56">
                  <c:v>4</c:v>
                </c:pt>
                <c:pt idx="57">
                  <c:v>5</c:v>
                </c:pt>
                <c:pt idx="58">
                  <c:v>2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2</c:v>
                </c:pt>
                <c:pt idx="63">
                  <c:v>2</c:v>
                </c:pt>
                <c:pt idx="64">
                  <c:v>3</c:v>
                </c:pt>
                <c:pt idx="65">
                  <c:v>2</c:v>
                </c:pt>
                <c:pt idx="66">
                  <c:v>1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1</c:v>
                </c:pt>
                <c:pt idx="71">
                  <c:v>0</c:v>
                </c:pt>
                <c:pt idx="72">
                  <c:v>0</c:v>
                </c:pt>
                <c:pt idx="73">
                  <c:v>1</c:v>
                </c:pt>
                <c:pt idx="74">
                  <c:v>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1</c:v>
                </c:pt>
                <c:pt idx="82">
                  <c:v>0</c:v>
                </c:pt>
                <c:pt idx="83">
                  <c:v>3</c:v>
                </c:pt>
                <c:pt idx="84">
                  <c:v>3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3</c:v>
                </c:pt>
                <c:pt idx="90">
                  <c:v>4</c:v>
                </c:pt>
                <c:pt idx="91">
                  <c:v>1</c:v>
                </c:pt>
                <c:pt idx="92">
                  <c:v>3</c:v>
                </c:pt>
                <c:pt idx="93">
                  <c:v>1</c:v>
                </c:pt>
                <c:pt idx="94">
                  <c:v>2</c:v>
                </c:pt>
                <c:pt idx="95">
                  <c:v>2</c:v>
                </c:pt>
                <c:pt idx="96">
                  <c:v>7</c:v>
                </c:pt>
                <c:pt idx="97">
                  <c:v>4</c:v>
                </c:pt>
                <c:pt idx="98">
                  <c:v>4</c:v>
                </c:pt>
                <c:pt idx="99">
                  <c:v>1</c:v>
                </c:pt>
                <c:pt idx="100">
                  <c:v>2</c:v>
                </c:pt>
                <c:pt idx="101">
                  <c:v>1</c:v>
                </c:pt>
                <c:pt idx="102">
                  <c:v>3</c:v>
                </c:pt>
                <c:pt idx="103">
                  <c:v>5</c:v>
                </c:pt>
                <c:pt idx="104">
                  <c:v>4</c:v>
                </c:pt>
                <c:pt idx="105">
                  <c:v>2</c:v>
                </c:pt>
                <c:pt idx="106">
                  <c:v>3</c:v>
                </c:pt>
                <c:pt idx="107">
                  <c:v>0</c:v>
                </c:pt>
                <c:pt idx="108">
                  <c:v>1</c:v>
                </c:pt>
                <c:pt idx="109">
                  <c:v>2</c:v>
                </c:pt>
                <c:pt idx="110">
                  <c:v>6</c:v>
                </c:pt>
                <c:pt idx="111">
                  <c:v>2</c:v>
                </c:pt>
                <c:pt idx="112">
                  <c:v>3</c:v>
                </c:pt>
                <c:pt idx="113">
                  <c:v>3</c:v>
                </c:pt>
                <c:pt idx="114">
                  <c:v>1</c:v>
                </c:pt>
                <c:pt idx="115">
                  <c:v>3</c:v>
                </c:pt>
                <c:pt idx="116">
                  <c:v>2</c:v>
                </c:pt>
                <c:pt idx="117">
                  <c:v>2</c:v>
                </c:pt>
                <c:pt idx="118">
                  <c:v>3</c:v>
                </c:pt>
                <c:pt idx="119">
                  <c:v>1</c:v>
                </c:pt>
                <c:pt idx="120">
                  <c:v>4</c:v>
                </c:pt>
                <c:pt idx="121">
                  <c:v>1</c:v>
                </c:pt>
                <c:pt idx="122">
                  <c:v>1</c:v>
                </c:pt>
                <c:pt idx="123">
                  <c:v>2</c:v>
                </c:pt>
                <c:pt idx="124">
                  <c:v>3</c:v>
                </c:pt>
                <c:pt idx="125">
                  <c:v>0</c:v>
                </c:pt>
                <c:pt idx="126">
                  <c:v>2</c:v>
                </c:pt>
                <c:pt idx="127">
                  <c:v>3</c:v>
                </c:pt>
                <c:pt idx="128">
                  <c:v>2</c:v>
                </c:pt>
                <c:pt idx="129">
                  <c:v>6</c:v>
                </c:pt>
                <c:pt idx="130">
                  <c:v>5</c:v>
                </c:pt>
                <c:pt idx="131">
                  <c:v>2</c:v>
                </c:pt>
                <c:pt idx="132">
                  <c:v>2</c:v>
                </c:pt>
                <c:pt idx="133">
                  <c:v>4</c:v>
                </c:pt>
                <c:pt idx="134">
                  <c:v>3</c:v>
                </c:pt>
                <c:pt idx="135">
                  <c:v>2</c:v>
                </c:pt>
                <c:pt idx="136">
                  <c:v>0</c:v>
                </c:pt>
                <c:pt idx="137">
                  <c:v>0</c:v>
                </c:pt>
                <c:pt idx="138">
                  <c:v>1</c:v>
                </c:pt>
                <c:pt idx="139">
                  <c:v>4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3</c:v>
                </c:pt>
                <c:pt idx="144">
                  <c:v>8</c:v>
                </c:pt>
                <c:pt idx="145">
                  <c:v>0</c:v>
                </c:pt>
                <c:pt idx="146">
                  <c:v>4</c:v>
                </c:pt>
                <c:pt idx="147">
                  <c:v>4</c:v>
                </c:pt>
                <c:pt idx="148">
                  <c:v>1</c:v>
                </c:pt>
                <c:pt idx="149">
                  <c:v>1</c:v>
                </c:pt>
                <c:pt idx="150">
                  <c:v>0</c:v>
                </c:pt>
                <c:pt idx="151">
                  <c:v>3</c:v>
                </c:pt>
                <c:pt idx="152">
                  <c:v>5</c:v>
                </c:pt>
                <c:pt idx="153">
                  <c:v>3</c:v>
                </c:pt>
                <c:pt idx="154">
                  <c:v>6</c:v>
                </c:pt>
                <c:pt idx="155">
                  <c:v>2</c:v>
                </c:pt>
                <c:pt idx="156">
                  <c:v>0</c:v>
                </c:pt>
                <c:pt idx="157">
                  <c:v>1</c:v>
                </c:pt>
                <c:pt idx="158">
                  <c:v>1</c:v>
                </c:pt>
                <c:pt idx="159">
                  <c:v>6</c:v>
                </c:pt>
                <c:pt idx="160">
                  <c:v>5</c:v>
                </c:pt>
                <c:pt idx="161">
                  <c:v>2</c:v>
                </c:pt>
                <c:pt idx="162">
                  <c:v>4</c:v>
                </c:pt>
                <c:pt idx="163">
                  <c:v>3</c:v>
                </c:pt>
                <c:pt idx="164">
                  <c:v>0</c:v>
                </c:pt>
                <c:pt idx="165">
                  <c:v>0</c:v>
                </c:pt>
                <c:pt idx="166">
                  <c:v>2</c:v>
                </c:pt>
                <c:pt idx="167">
                  <c:v>5</c:v>
                </c:pt>
                <c:pt idx="168">
                  <c:v>1</c:v>
                </c:pt>
                <c:pt idx="169">
                  <c:v>3</c:v>
                </c:pt>
                <c:pt idx="170">
                  <c:v>4</c:v>
                </c:pt>
                <c:pt idx="171">
                  <c:v>3</c:v>
                </c:pt>
                <c:pt idx="172">
                  <c:v>3</c:v>
                </c:pt>
                <c:pt idx="173">
                  <c:v>8</c:v>
                </c:pt>
                <c:pt idx="174">
                  <c:v>2</c:v>
                </c:pt>
                <c:pt idx="175">
                  <c:v>3</c:v>
                </c:pt>
                <c:pt idx="176">
                  <c:v>1</c:v>
                </c:pt>
                <c:pt idx="177">
                  <c:v>2</c:v>
                </c:pt>
                <c:pt idx="178">
                  <c:v>1</c:v>
                </c:pt>
                <c:pt idx="179">
                  <c:v>1</c:v>
                </c:pt>
                <c:pt idx="180">
                  <c:v>3</c:v>
                </c:pt>
                <c:pt idx="181">
                  <c:v>2</c:v>
                </c:pt>
                <c:pt idx="182">
                  <c:v>1</c:v>
                </c:pt>
                <c:pt idx="183">
                  <c:v>5</c:v>
                </c:pt>
                <c:pt idx="184">
                  <c:v>1</c:v>
                </c:pt>
                <c:pt idx="185">
                  <c:v>1</c:v>
                </c:pt>
                <c:pt idx="186">
                  <c:v>2</c:v>
                </c:pt>
                <c:pt idx="187">
                  <c:v>2</c:v>
                </c:pt>
                <c:pt idx="188">
                  <c:v>1</c:v>
                </c:pt>
                <c:pt idx="189">
                  <c:v>2</c:v>
                </c:pt>
                <c:pt idx="190">
                  <c:v>5</c:v>
                </c:pt>
                <c:pt idx="191">
                  <c:v>0</c:v>
                </c:pt>
                <c:pt idx="192">
                  <c:v>5</c:v>
                </c:pt>
                <c:pt idx="193">
                  <c:v>3</c:v>
                </c:pt>
                <c:pt idx="194">
                  <c:v>2</c:v>
                </c:pt>
                <c:pt idx="195">
                  <c:v>1</c:v>
                </c:pt>
                <c:pt idx="196">
                  <c:v>3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4</c:v>
                </c:pt>
                <c:pt idx="201">
                  <c:v>3</c:v>
                </c:pt>
                <c:pt idx="202">
                  <c:v>1</c:v>
                </c:pt>
                <c:pt idx="203">
                  <c:v>3</c:v>
                </c:pt>
                <c:pt idx="204">
                  <c:v>2</c:v>
                </c:pt>
                <c:pt idx="205">
                  <c:v>4</c:v>
                </c:pt>
                <c:pt idx="206">
                  <c:v>3</c:v>
                </c:pt>
                <c:pt idx="207">
                  <c:v>1</c:v>
                </c:pt>
                <c:pt idx="208">
                  <c:v>3</c:v>
                </c:pt>
                <c:pt idx="209">
                  <c:v>3</c:v>
                </c:pt>
                <c:pt idx="210">
                  <c:v>4</c:v>
                </c:pt>
                <c:pt idx="211">
                  <c:v>2</c:v>
                </c:pt>
                <c:pt idx="212">
                  <c:v>4</c:v>
                </c:pt>
                <c:pt idx="213">
                  <c:v>1</c:v>
                </c:pt>
                <c:pt idx="214">
                  <c:v>0</c:v>
                </c:pt>
                <c:pt idx="215">
                  <c:v>3</c:v>
                </c:pt>
                <c:pt idx="216">
                  <c:v>3</c:v>
                </c:pt>
                <c:pt idx="217">
                  <c:v>5</c:v>
                </c:pt>
                <c:pt idx="218">
                  <c:v>3</c:v>
                </c:pt>
                <c:pt idx="219">
                  <c:v>0</c:v>
                </c:pt>
                <c:pt idx="220">
                  <c:v>1</c:v>
                </c:pt>
                <c:pt idx="221">
                  <c:v>2</c:v>
                </c:pt>
                <c:pt idx="222">
                  <c:v>3</c:v>
                </c:pt>
                <c:pt idx="223">
                  <c:v>1</c:v>
                </c:pt>
                <c:pt idx="224">
                  <c:v>2</c:v>
                </c:pt>
                <c:pt idx="225">
                  <c:v>5</c:v>
                </c:pt>
                <c:pt idx="226">
                  <c:v>9</c:v>
                </c:pt>
                <c:pt idx="227">
                  <c:v>10</c:v>
                </c:pt>
                <c:pt idx="228">
                  <c:v>3</c:v>
                </c:pt>
                <c:pt idx="229">
                  <c:v>5</c:v>
                </c:pt>
                <c:pt idx="230">
                  <c:v>7</c:v>
                </c:pt>
                <c:pt idx="231">
                  <c:v>5</c:v>
                </c:pt>
                <c:pt idx="232">
                  <c:v>2</c:v>
                </c:pt>
                <c:pt idx="233">
                  <c:v>2</c:v>
                </c:pt>
                <c:pt idx="234">
                  <c:v>0</c:v>
                </c:pt>
                <c:pt idx="235">
                  <c:v>2</c:v>
                </c:pt>
                <c:pt idx="236">
                  <c:v>4</c:v>
                </c:pt>
                <c:pt idx="237">
                  <c:v>3</c:v>
                </c:pt>
                <c:pt idx="238">
                  <c:v>7</c:v>
                </c:pt>
                <c:pt idx="239">
                  <c:v>0</c:v>
                </c:pt>
                <c:pt idx="240">
                  <c:v>2</c:v>
                </c:pt>
                <c:pt idx="241">
                  <c:v>1</c:v>
                </c:pt>
                <c:pt idx="242">
                  <c:v>3</c:v>
                </c:pt>
                <c:pt idx="243">
                  <c:v>9</c:v>
                </c:pt>
                <c:pt idx="244">
                  <c:v>10</c:v>
                </c:pt>
                <c:pt idx="245">
                  <c:v>6</c:v>
                </c:pt>
                <c:pt idx="246">
                  <c:v>4</c:v>
                </c:pt>
                <c:pt idx="247">
                  <c:v>1</c:v>
                </c:pt>
                <c:pt idx="248">
                  <c:v>1</c:v>
                </c:pt>
                <c:pt idx="249">
                  <c:v>8</c:v>
                </c:pt>
                <c:pt idx="250">
                  <c:v>4</c:v>
                </c:pt>
                <c:pt idx="251">
                  <c:v>3</c:v>
                </c:pt>
                <c:pt idx="252">
                  <c:v>2</c:v>
                </c:pt>
                <c:pt idx="253">
                  <c:v>3</c:v>
                </c:pt>
                <c:pt idx="254">
                  <c:v>5</c:v>
                </c:pt>
                <c:pt idx="255">
                  <c:v>3</c:v>
                </c:pt>
                <c:pt idx="256">
                  <c:v>1</c:v>
                </c:pt>
                <c:pt idx="257">
                  <c:v>4</c:v>
                </c:pt>
                <c:pt idx="258">
                  <c:v>3</c:v>
                </c:pt>
                <c:pt idx="259">
                  <c:v>2</c:v>
                </c:pt>
                <c:pt idx="260">
                  <c:v>3</c:v>
                </c:pt>
                <c:pt idx="261">
                  <c:v>2</c:v>
                </c:pt>
                <c:pt idx="262">
                  <c:v>1</c:v>
                </c:pt>
                <c:pt idx="263">
                  <c:v>4</c:v>
                </c:pt>
                <c:pt idx="264">
                  <c:v>5</c:v>
                </c:pt>
                <c:pt idx="265">
                  <c:v>1</c:v>
                </c:pt>
                <c:pt idx="266">
                  <c:v>0</c:v>
                </c:pt>
                <c:pt idx="267">
                  <c:v>3</c:v>
                </c:pt>
                <c:pt idx="268">
                  <c:v>3</c:v>
                </c:pt>
                <c:pt idx="269">
                  <c:v>1</c:v>
                </c:pt>
                <c:pt idx="270">
                  <c:v>2</c:v>
                </c:pt>
                <c:pt idx="271">
                  <c:v>4</c:v>
                </c:pt>
                <c:pt idx="272">
                  <c:v>4</c:v>
                </c:pt>
                <c:pt idx="273">
                  <c:v>4</c:v>
                </c:pt>
                <c:pt idx="274">
                  <c:v>3</c:v>
                </c:pt>
                <c:pt idx="275">
                  <c:v>14</c:v>
                </c:pt>
                <c:pt idx="276">
                  <c:v>2</c:v>
                </c:pt>
                <c:pt idx="277">
                  <c:v>10</c:v>
                </c:pt>
                <c:pt idx="278">
                  <c:v>2</c:v>
                </c:pt>
                <c:pt idx="279">
                  <c:v>3</c:v>
                </c:pt>
                <c:pt idx="280">
                  <c:v>5</c:v>
                </c:pt>
                <c:pt idx="281">
                  <c:v>1</c:v>
                </c:pt>
                <c:pt idx="282">
                  <c:v>0</c:v>
                </c:pt>
                <c:pt idx="283">
                  <c:v>2</c:v>
                </c:pt>
                <c:pt idx="284">
                  <c:v>3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9C-44B3-A820-AED2A2F11B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Sheet1!$D$2:$D$287</c:f>
              <c:numCache>
                <c:formatCode>General</c:formatCode>
                <c:ptCount val="286"/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1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9C-44B3-A820-AED2A2F11B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Sheet1!$E$2:$E$287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9C-44B3-A820-AED2A2F11B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Sheet1!$F$2:$F$287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89C-44B3-A820-AED2A2F11B1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Sheet1!$G$2:$G$287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4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5</c:v>
                </c:pt>
                <c:pt idx="114">
                  <c:v>1</c:v>
                </c:pt>
                <c:pt idx="115">
                  <c:v>3</c:v>
                </c:pt>
                <c:pt idx="116">
                  <c:v>2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1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89C-44B3-A820-AED2A2F11B1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Sheet1!$H$2:$H$287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89C-44B3-A820-AED2A2F11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603128"/>
        <c:axId val="351612640"/>
      </c:lineChart>
      <c:dateAx>
        <c:axId val="351603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12640"/>
        <c:crosses val="autoZero"/>
        <c:auto val="1"/>
        <c:lblOffset val="100"/>
        <c:baseTimeUnit val="days"/>
      </c:dateAx>
      <c:valAx>
        <c:axId val="35161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0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Sheet1!$B$2:$B$287</c:f>
              <c:numCache>
                <c:formatCode>General</c:formatCode>
                <c:ptCount val="286"/>
                <c:pt idx="24">
                  <c:v>203</c:v>
                </c:pt>
                <c:pt idx="25">
                  <c:v>221</c:v>
                </c:pt>
                <c:pt idx="26">
                  <c:v>234</c:v>
                </c:pt>
                <c:pt idx="27">
                  <c:v>290</c:v>
                </c:pt>
                <c:pt idx="28">
                  <c:v>306</c:v>
                </c:pt>
                <c:pt idx="29">
                  <c:v>324</c:v>
                </c:pt>
                <c:pt idx="30">
                  <c:v>338</c:v>
                </c:pt>
                <c:pt idx="31">
                  <c:v>347</c:v>
                </c:pt>
                <c:pt idx="32">
                  <c:v>356</c:v>
                </c:pt>
                <c:pt idx="33">
                  <c:v>369</c:v>
                </c:pt>
                <c:pt idx="34">
                  <c:v>379</c:v>
                </c:pt>
                <c:pt idx="35">
                  <c:v>391</c:v>
                </c:pt>
                <c:pt idx="36">
                  <c:v>486</c:v>
                </c:pt>
                <c:pt idx="37">
                  <c:v>497</c:v>
                </c:pt>
                <c:pt idx="38">
                  <c:v>508</c:v>
                </c:pt>
                <c:pt idx="39">
                  <c:v>523</c:v>
                </c:pt>
                <c:pt idx="40">
                  <c:v>536</c:v>
                </c:pt>
                <c:pt idx="41">
                  <c:v>548</c:v>
                </c:pt>
                <c:pt idx="42">
                  <c:v>559</c:v>
                </c:pt>
                <c:pt idx="43">
                  <c:v>567</c:v>
                </c:pt>
                <c:pt idx="44">
                  <c:v>578</c:v>
                </c:pt>
                <c:pt idx="45">
                  <c:v>589</c:v>
                </c:pt>
                <c:pt idx="46">
                  <c:v>598</c:v>
                </c:pt>
                <c:pt idx="47">
                  <c:v>608</c:v>
                </c:pt>
                <c:pt idx="48">
                  <c:v>617</c:v>
                </c:pt>
                <c:pt idx="49">
                  <c:v>628</c:v>
                </c:pt>
                <c:pt idx="50">
                  <c:v>644</c:v>
                </c:pt>
                <c:pt idx="51">
                  <c:v>663</c:v>
                </c:pt>
                <c:pt idx="52">
                  <c:v>698</c:v>
                </c:pt>
                <c:pt idx="53">
                  <c:v>737</c:v>
                </c:pt>
                <c:pt idx="54">
                  <c:v>833</c:v>
                </c:pt>
                <c:pt idx="55">
                  <c:v>874</c:v>
                </c:pt>
                <c:pt idx="56">
                  <c:v>907</c:v>
                </c:pt>
                <c:pt idx="57">
                  <c:v>929</c:v>
                </c:pt>
                <c:pt idx="58">
                  <c:v>943</c:v>
                </c:pt>
                <c:pt idx="59">
                  <c:v>954</c:v>
                </c:pt>
                <c:pt idx="60">
                  <c:v>969</c:v>
                </c:pt>
                <c:pt idx="61">
                  <c:v>1006</c:v>
                </c:pt>
                <c:pt idx="62">
                  <c:v>1024</c:v>
                </c:pt>
                <c:pt idx="63">
                  <c:v>1053</c:v>
                </c:pt>
                <c:pt idx="64">
                  <c:v>1083</c:v>
                </c:pt>
                <c:pt idx="65">
                  <c:v>1105</c:v>
                </c:pt>
                <c:pt idx="66">
                  <c:v>1133</c:v>
                </c:pt>
                <c:pt idx="67">
                  <c:v>1174</c:v>
                </c:pt>
                <c:pt idx="68">
                  <c:v>1230</c:v>
                </c:pt>
                <c:pt idx="69">
                  <c:v>1487</c:v>
                </c:pt>
                <c:pt idx="70">
                  <c:v>1700</c:v>
                </c:pt>
                <c:pt idx="71">
                  <c:v>1904</c:v>
                </c:pt>
                <c:pt idx="72">
                  <c:v>2036</c:v>
                </c:pt>
                <c:pt idx="73">
                  <c:v>2138</c:v>
                </c:pt>
                <c:pt idx="74">
                  <c:v>2308</c:v>
                </c:pt>
                <c:pt idx="75">
                  <c:v>2453</c:v>
                </c:pt>
                <c:pt idx="76">
                  <c:v>2630</c:v>
                </c:pt>
                <c:pt idx="77">
                  <c:v>2778</c:v>
                </c:pt>
                <c:pt idx="78">
                  <c:v>2896</c:v>
                </c:pt>
                <c:pt idx="79">
                  <c:v>2998</c:v>
                </c:pt>
                <c:pt idx="80">
                  <c:v>3084</c:v>
                </c:pt>
                <c:pt idx="81">
                  <c:v>3171</c:v>
                </c:pt>
                <c:pt idx="82">
                  <c:v>3243</c:v>
                </c:pt>
                <c:pt idx="83">
                  <c:v>3318</c:v>
                </c:pt>
                <c:pt idx="84">
                  <c:v>3390</c:v>
                </c:pt>
                <c:pt idx="85">
                  <c:v>3472</c:v>
                </c:pt>
                <c:pt idx="86">
                  <c:v>3516</c:v>
                </c:pt>
                <c:pt idx="87">
                  <c:v>3563</c:v>
                </c:pt>
                <c:pt idx="88">
                  <c:v>3624</c:v>
                </c:pt>
                <c:pt idx="89">
                  <c:v>3685</c:v>
                </c:pt>
                <c:pt idx="90">
                  <c:v>3771</c:v>
                </c:pt>
                <c:pt idx="91">
                  <c:v>3855</c:v>
                </c:pt>
                <c:pt idx="92">
                  <c:v>3929</c:v>
                </c:pt>
                <c:pt idx="93">
                  <c:v>3996</c:v>
                </c:pt>
                <c:pt idx="94">
                  <c:v>4053</c:v>
                </c:pt>
                <c:pt idx="95">
                  <c:v>4108</c:v>
                </c:pt>
                <c:pt idx="96">
                  <c:v>4204</c:v>
                </c:pt>
                <c:pt idx="97">
                  <c:v>4286</c:v>
                </c:pt>
                <c:pt idx="98">
                  <c:v>4355</c:v>
                </c:pt>
                <c:pt idx="99">
                  <c:v>4502</c:v>
                </c:pt>
                <c:pt idx="100">
                  <c:v>4566</c:v>
                </c:pt>
                <c:pt idx="101">
                  <c:v>4629</c:v>
                </c:pt>
                <c:pt idx="102">
                  <c:v>4687</c:v>
                </c:pt>
                <c:pt idx="103">
                  <c:v>4738</c:v>
                </c:pt>
                <c:pt idx="104">
                  <c:v>4786</c:v>
                </c:pt>
                <c:pt idx="105">
                  <c:v>4850</c:v>
                </c:pt>
                <c:pt idx="106">
                  <c:v>4903</c:v>
                </c:pt>
                <c:pt idx="107">
                  <c:v>4948</c:v>
                </c:pt>
                <c:pt idx="108">
                  <c:v>5010</c:v>
                </c:pt>
                <c:pt idx="109">
                  <c:v>5056</c:v>
                </c:pt>
                <c:pt idx="110">
                  <c:v>5105</c:v>
                </c:pt>
                <c:pt idx="111">
                  <c:v>5142</c:v>
                </c:pt>
                <c:pt idx="112">
                  <c:v>5178</c:v>
                </c:pt>
                <c:pt idx="113">
                  <c:v>5231</c:v>
                </c:pt>
                <c:pt idx="114">
                  <c:v>5281</c:v>
                </c:pt>
                <c:pt idx="115">
                  <c:v>5319</c:v>
                </c:pt>
                <c:pt idx="116">
                  <c:v>5360</c:v>
                </c:pt>
                <c:pt idx="117">
                  <c:v>5423</c:v>
                </c:pt>
                <c:pt idx="118">
                  <c:v>5472</c:v>
                </c:pt>
                <c:pt idx="119">
                  <c:v>5529</c:v>
                </c:pt>
                <c:pt idx="120">
                  <c:v>5575</c:v>
                </c:pt>
                <c:pt idx="121">
                  <c:v>5609</c:v>
                </c:pt>
                <c:pt idx="122">
                  <c:v>5652</c:v>
                </c:pt>
                <c:pt idx="123">
                  <c:v>5692</c:v>
                </c:pt>
                <c:pt idx="124">
                  <c:v>5733</c:v>
                </c:pt>
                <c:pt idx="125">
                  <c:v>5779</c:v>
                </c:pt>
                <c:pt idx="126">
                  <c:v>5820</c:v>
                </c:pt>
                <c:pt idx="127">
                  <c:v>5859</c:v>
                </c:pt>
                <c:pt idx="128">
                  <c:v>5892</c:v>
                </c:pt>
                <c:pt idx="129">
                  <c:v>5928</c:v>
                </c:pt>
                <c:pt idx="130">
                  <c:v>5984</c:v>
                </c:pt>
                <c:pt idx="131">
                  <c:v>6033</c:v>
                </c:pt>
                <c:pt idx="132">
                  <c:v>6083</c:v>
                </c:pt>
                <c:pt idx="133">
                  <c:v>6123</c:v>
                </c:pt>
                <c:pt idx="134">
                  <c:v>6174</c:v>
                </c:pt>
                <c:pt idx="135">
                  <c:v>6231</c:v>
                </c:pt>
                <c:pt idx="136">
                  <c:v>6279</c:v>
                </c:pt>
                <c:pt idx="137">
                  <c:v>6347</c:v>
                </c:pt>
                <c:pt idx="138">
                  <c:v>6406</c:v>
                </c:pt>
                <c:pt idx="139">
                  <c:v>6475</c:v>
                </c:pt>
                <c:pt idx="140">
                  <c:v>6534</c:v>
                </c:pt>
                <c:pt idx="141">
                  <c:v>6598</c:v>
                </c:pt>
                <c:pt idx="142">
                  <c:v>6655</c:v>
                </c:pt>
                <c:pt idx="143">
                  <c:v>6707</c:v>
                </c:pt>
                <c:pt idx="144">
                  <c:v>6766</c:v>
                </c:pt>
                <c:pt idx="145">
                  <c:v>6840</c:v>
                </c:pt>
                <c:pt idx="146">
                  <c:v>6931</c:v>
                </c:pt>
                <c:pt idx="147">
                  <c:v>7007</c:v>
                </c:pt>
                <c:pt idx="148">
                  <c:v>7015</c:v>
                </c:pt>
                <c:pt idx="149">
                  <c:v>7078</c:v>
                </c:pt>
                <c:pt idx="150">
                  <c:v>7138</c:v>
                </c:pt>
                <c:pt idx="151">
                  <c:v>7203</c:v>
                </c:pt>
                <c:pt idx="152">
                  <c:v>7306</c:v>
                </c:pt>
                <c:pt idx="153">
                  <c:v>7427</c:v>
                </c:pt>
                <c:pt idx="154">
                  <c:v>7528</c:v>
                </c:pt>
                <c:pt idx="155">
                  <c:v>7606</c:v>
                </c:pt>
                <c:pt idx="156">
                  <c:v>7683</c:v>
                </c:pt>
                <c:pt idx="157">
                  <c:v>7751</c:v>
                </c:pt>
                <c:pt idx="158">
                  <c:v>7831</c:v>
                </c:pt>
                <c:pt idx="159">
                  <c:v>7897</c:v>
                </c:pt>
                <c:pt idx="160">
                  <c:v>7954</c:v>
                </c:pt>
                <c:pt idx="161">
                  <c:v>8021</c:v>
                </c:pt>
                <c:pt idx="162">
                  <c:v>8102</c:v>
                </c:pt>
                <c:pt idx="163">
                  <c:v>8143</c:v>
                </c:pt>
                <c:pt idx="164">
                  <c:v>8177</c:v>
                </c:pt>
                <c:pt idx="165">
                  <c:v>8238</c:v>
                </c:pt>
                <c:pt idx="166">
                  <c:v>8297</c:v>
                </c:pt>
                <c:pt idx="167">
                  <c:v>8354</c:v>
                </c:pt>
                <c:pt idx="168">
                  <c:v>8416</c:v>
                </c:pt>
                <c:pt idx="169">
                  <c:v>8481</c:v>
                </c:pt>
                <c:pt idx="170">
                  <c:v>8666</c:v>
                </c:pt>
                <c:pt idx="171">
                  <c:v>8885</c:v>
                </c:pt>
                <c:pt idx="172">
                  <c:v>9095</c:v>
                </c:pt>
                <c:pt idx="173">
                  <c:v>9269</c:v>
                </c:pt>
                <c:pt idx="174">
                  <c:v>9388</c:v>
                </c:pt>
                <c:pt idx="175">
                  <c:v>9537</c:v>
                </c:pt>
                <c:pt idx="176">
                  <c:v>9617</c:v>
                </c:pt>
                <c:pt idx="177">
                  <c:v>9696</c:v>
                </c:pt>
                <c:pt idx="178">
                  <c:v>9780</c:v>
                </c:pt>
                <c:pt idx="179">
                  <c:v>9856</c:v>
                </c:pt>
                <c:pt idx="180">
                  <c:v>9953</c:v>
                </c:pt>
                <c:pt idx="181">
                  <c:v>10061</c:v>
                </c:pt>
                <c:pt idx="182">
                  <c:v>10148</c:v>
                </c:pt>
                <c:pt idx="183">
                  <c:v>10230</c:v>
                </c:pt>
                <c:pt idx="184">
                  <c:v>10284</c:v>
                </c:pt>
                <c:pt idx="185">
                  <c:v>10360</c:v>
                </c:pt>
                <c:pt idx="186">
                  <c:v>10446</c:v>
                </c:pt>
                <c:pt idx="187">
                  <c:v>10572</c:v>
                </c:pt>
                <c:pt idx="188">
                  <c:v>10679</c:v>
                </c:pt>
                <c:pt idx="189">
                  <c:v>10782</c:v>
                </c:pt>
                <c:pt idx="190">
                  <c:v>10868</c:v>
                </c:pt>
                <c:pt idx="191">
                  <c:v>10947</c:v>
                </c:pt>
                <c:pt idx="192">
                  <c:v>11060</c:v>
                </c:pt>
                <c:pt idx="193">
                  <c:v>11148</c:v>
                </c:pt>
                <c:pt idx="194">
                  <c:v>11268</c:v>
                </c:pt>
                <c:pt idx="195">
                  <c:v>11424</c:v>
                </c:pt>
                <c:pt idx="196">
                  <c:v>11569</c:v>
                </c:pt>
                <c:pt idx="197">
                  <c:v>11706</c:v>
                </c:pt>
                <c:pt idx="198">
                  <c:v>11847</c:v>
                </c:pt>
                <c:pt idx="199">
                  <c:v>12010</c:v>
                </c:pt>
                <c:pt idx="200">
                  <c:v>12278</c:v>
                </c:pt>
                <c:pt idx="201">
                  <c:v>12510</c:v>
                </c:pt>
                <c:pt idx="202">
                  <c:v>12694</c:v>
                </c:pt>
                <c:pt idx="203">
                  <c:v>12891</c:v>
                </c:pt>
                <c:pt idx="204">
                  <c:v>13049</c:v>
                </c:pt>
                <c:pt idx="205">
                  <c:v>13206</c:v>
                </c:pt>
                <c:pt idx="206">
                  <c:v>13359</c:v>
                </c:pt>
                <c:pt idx="207">
                  <c:v>13494</c:v>
                </c:pt>
                <c:pt idx="208">
                  <c:v>13640</c:v>
                </c:pt>
                <c:pt idx="209">
                  <c:v>13837</c:v>
                </c:pt>
                <c:pt idx="210">
                  <c:v>14018</c:v>
                </c:pt>
                <c:pt idx="211">
                  <c:v>14177</c:v>
                </c:pt>
                <c:pt idx="212">
                  <c:v>14380</c:v>
                </c:pt>
                <c:pt idx="213">
                  <c:v>14558</c:v>
                </c:pt>
                <c:pt idx="214">
                  <c:v>14664</c:v>
                </c:pt>
                <c:pt idx="215">
                  <c:v>14803</c:v>
                </c:pt>
                <c:pt idx="216">
                  <c:v>14996</c:v>
                </c:pt>
                <c:pt idx="217">
                  <c:v>15221</c:v>
                </c:pt>
                <c:pt idx="218">
                  <c:v>15507</c:v>
                </c:pt>
                <c:pt idx="219">
                  <c:v>15722</c:v>
                </c:pt>
                <c:pt idx="220">
                  <c:v>15941</c:v>
                </c:pt>
                <c:pt idx="221">
                  <c:v>16192</c:v>
                </c:pt>
                <c:pt idx="222">
                  <c:v>16438</c:v>
                </c:pt>
                <c:pt idx="223">
                  <c:v>16652</c:v>
                </c:pt>
                <c:pt idx="224">
                  <c:v>16837</c:v>
                </c:pt>
                <c:pt idx="225">
                  <c:v>16996</c:v>
                </c:pt>
                <c:pt idx="226">
                  <c:v>17176</c:v>
                </c:pt>
                <c:pt idx="227">
                  <c:v>17415</c:v>
                </c:pt>
                <c:pt idx="228">
                  <c:v>17751</c:v>
                </c:pt>
                <c:pt idx="229">
                  <c:v>18164</c:v>
                </c:pt>
                <c:pt idx="230">
                  <c:v>18382</c:v>
                </c:pt>
                <c:pt idx="231">
                  <c:v>18567</c:v>
                </c:pt>
                <c:pt idx="232">
                  <c:v>18771</c:v>
                </c:pt>
                <c:pt idx="233">
                  <c:v>18956</c:v>
                </c:pt>
                <c:pt idx="234">
                  <c:v>19122</c:v>
                </c:pt>
                <c:pt idx="235">
                  <c:v>19268</c:v>
                </c:pt>
                <c:pt idx="236">
                  <c:v>19418</c:v>
                </c:pt>
                <c:pt idx="237">
                  <c:v>19544</c:v>
                </c:pt>
                <c:pt idx="238">
                  <c:v>19673</c:v>
                </c:pt>
                <c:pt idx="239">
                  <c:v>19839</c:v>
                </c:pt>
                <c:pt idx="240">
                  <c:v>19940</c:v>
                </c:pt>
                <c:pt idx="241">
                  <c:v>20041</c:v>
                </c:pt>
                <c:pt idx="242">
                  <c:v>20177</c:v>
                </c:pt>
                <c:pt idx="243">
                  <c:v>20384</c:v>
                </c:pt>
                <c:pt idx="244">
                  <c:v>20529</c:v>
                </c:pt>
                <c:pt idx="245">
                  <c:v>20672</c:v>
                </c:pt>
                <c:pt idx="246">
                  <c:v>20775</c:v>
                </c:pt>
                <c:pt idx="247">
                  <c:v>20874</c:v>
                </c:pt>
                <c:pt idx="248">
                  <c:v>21004</c:v>
                </c:pt>
                <c:pt idx="249">
                  <c:v>21149</c:v>
                </c:pt>
                <c:pt idx="250">
                  <c:v>21276</c:v>
                </c:pt>
                <c:pt idx="251">
                  <c:v>21414</c:v>
                </c:pt>
                <c:pt idx="252">
                  <c:v>21552</c:v>
                </c:pt>
                <c:pt idx="253">
                  <c:v>21700</c:v>
                </c:pt>
                <c:pt idx="254">
                  <c:v>21795</c:v>
                </c:pt>
                <c:pt idx="255">
                  <c:v>21846</c:v>
                </c:pt>
                <c:pt idx="256">
                  <c:v>21954</c:v>
                </c:pt>
                <c:pt idx="257">
                  <c:v>22060</c:v>
                </c:pt>
                <c:pt idx="258">
                  <c:v>22153</c:v>
                </c:pt>
                <c:pt idx="259">
                  <c:v>22263</c:v>
                </c:pt>
                <c:pt idx="260">
                  <c:v>22357</c:v>
                </c:pt>
                <c:pt idx="261">
                  <c:v>22502</c:v>
                </c:pt>
                <c:pt idx="262">
                  <c:v>22641</c:v>
                </c:pt>
                <c:pt idx="263">
                  <c:v>22756</c:v>
                </c:pt>
                <c:pt idx="264">
                  <c:v>22879</c:v>
                </c:pt>
                <c:pt idx="265">
                  <c:v>22975</c:v>
                </c:pt>
                <c:pt idx="266">
                  <c:v>23066</c:v>
                </c:pt>
                <c:pt idx="267">
                  <c:v>23146</c:v>
                </c:pt>
                <c:pt idx="268">
                  <c:v>23218</c:v>
                </c:pt>
                <c:pt idx="269">
                  <c:v>23289</c:v>
                </c:pt>
                <c:pt idx="270">
                  <c:v>23375</c:v>
                </c:pt>
                <c:pt idx="271">
                  <c:v>23504</c:v>
                </c:pt>
                <c:pt idx="272">
                  <c:v>23622</c:v>
                </c:pt>
                <c:pt idx="273">
                  <c:v>70572</c:v>
                </c:pt>
                <c:pt idx="274">
                  <c:v>70951</c:v>
                </c:pt>
                <c:pt idx="275">
                  <c:v>71313</c:v>
                </c:pt>
                <c:pt idx="276">
                  <c:v>71643</c:v>
                </c:pt>
                <c:pt idx="277">
                  <c:v>71869</c:v>
                </c:pt>
                <c:pt idx="278">
                  <c:v>72119</c:v>
                </c:pt>
                <c:pt idx="279">
                  <c:v>72314</c:v>
                </c:pt>
                <c:pt idx="280">
                  <c:v>72497</c:v>
                </c:pt>
                <c:pt idx="281">
                  <c:v>72742</c:v>
                </c:pt>
                <c:pt idx="282">
                  <c:v>72972</c:v>
                </c:pt>
                <c:pt idx="283">
                  <c:v>73228</c:v>
                </c:pt>
                <c:pt idx="284">
                  <c:v>73502</c:v>
                </c:pt>
                <c:pt idx="285">
                  <c:v>73606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F2-41D2-A9F5-D7004E1418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Sheet1!$C$2:$C$287</c:f>
              <c:numCache>
                <c:formatCode>General</c:formatCode>
                <c:ptCount val="286"/>
                <c:pt idx="273">
                  <c:v>482601</c:v>
                </c:pt>
                <c:pt idx="274">
                  <c:v>484483</c:v>
                </c:pt>
                <c:pt idx="275">
                  <c:v>486104</c:v>
                </c:pt>
                <c:pt idx="276">
                  <c:v>487684</c:v>
                </c:pt>
                <c:pt idx="277">
                  <c:v>489509</c:v>
                </c:pt>
                <c:pt idx="278">
                  <c:v>491522</c:v>
                </c:pt>
                <c:pt idx="279">
                  <c:v>493240</c:v>
                </c:pt>
                <c:pt idx="280">
                  <c:v>494458</c:v>
                </c:pt>
                <c:pt idx="281">
                  <c:v>495648</c:v>
                </c:pt>
                <c:pt idx="282">
                  <c:v>494159</c:v>
                </c:pt>
                <c:pt idx="283">
                  <c:v>495771</c:v>
                </c:pt>
                <c:pt idx="284">
                  <c:v>496934</c:v>
                </c:pt>
                <c:pt idx="285">
                  <c:v>498058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F2-41D2-A9F5-D7004E1418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Sheet1!$D$2:$D$287</c:f>
              <c:numCache>
                <c:formatCode>General</c:formatCode>
                <c:ptCount val="286"/>
                <c:pt idx="277">
                  <c:v>2506</c:v>
                </c:pt>
                <c:pt idx="278">
                  <c:v>2511</c:v>
                </c:pt>
                <c:pt idx="279">
                  <c:v>2513</c:v>
                </c:pt>
                <c:pt idx="280">
                  <c:v>2521</c:v>
                </c:pt>
                <c:pt idx="281">
                  <c:v>2525</c:v>
                </c:pt>
                <c:pt idx="282">
                  <c:v>2528</c:v>
                </c:pt>
                <c:pt idx="283">
                  <c:v>2530</c:v>
                </c:pt>
                <c:pt idx="284">
                  <c:v>2536</c:v>
                </c:pt>
                <c:pt idx="285">
                  <c:v>2534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F2-41D2-A9F5-D7004E1418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Sheet1!$E$2:$E$287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8F2-41D2-A9F5-D7004E1418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Sheet1!$F$2:$F$287</c:f>
              <c:numCache>
                <c:formatCode>General</c:formatCode>
                <c:ptCount val="286"/>
                <c:pt idx="273">
                  <c:v>1862</c:v>
                </c:pt>
                <c:pt idx="274">
                  <c:v>1879</c:v>
                </c:pt>
                <c:pt idx="275">
                  <c:v>1894</c:v>
                </c:pt>
                <c:pt idx="276">
                  <c:v>1904</c:v>
                </c:pt>
                <c:pt idx="277">
                  <c:v>1921</c:v>
                </c:pt>
                <c:pt idx="278">
                  <c:v>1940</c:v>
                </c:pt>
                <c:pt idx="279">
                  <c:v>1952</c:v>
                </c:pt>
                <c:pt idx="280">
                  <c:v>1958</c:v>
                </c:pt>
                <c:pt idx="281">
                  <c:v>1968</c:v>
                </c:pt>
                <c:pt idx="282">
                  <c:v>1977</c:v>
                </c:pt>
                <c:pt idx="283">
                  <c:v>1985</c:v>
                </c:pt>
                <c:pt idx="284">
                  <c:v>1992</c:v>
                </c:pt>
                <c:pt idx="285">
                  <c:v>2006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8F2-41D2-A9F5-D7004E14182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Sheet1!$G$2:$G$287</c:f>
              <c:numCache>
                <c:formatCode>General</c:formatCode>
                <c:ptCount val="286"/>
                <c:pt idx="273">
                  <c:v>24571</c:v>
                </c:pt>
                <c:pt idx="274">
                  <c:v>24567</c:v>
                </c:pt>
                <c:pt idx="275">
                  <c:v>24564</c:v>
                </c:pt>
                <c:pt idx="276">
                  <c:v>24548</c:v>
                </c:pt>
                <c:pt idx="277">
                  <c:v>24543</c:v>
                </c:pt>
                <c:pt idx="278">
                  <c:v>24545</c:v>
                </c:pt>
                <c:pt idx="279">
                  <c:v>24540</c:v>
                </c:pt>
                <c:pt idx="280">
                  <c:v>24533</c:v>
                </c:pt>
                <c:pt idx="281">
                  <c:v>24530</c:v>
                </c:pt>
                <c:pt idx="282">
                  <c:v>24527</c:v>
                </c:pt>
                <c:pt idx="283">
                  <c:v>24522</c:v>
                </c:pt>
                <c:pt idx="284">
                  <c:v>24507</c:v>
                </c:pt>
                <c:pt idx="285">
                  <c:v>24505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8F2-41D2-A9F5-D7004E14182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Sheet1!$H$2:$H$287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8F2-41D2-A9F5-D7004E141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607392"/>
        <c:axId val="351610344"/>
      </c:lineChart>
      <c:dateAx>
        <c:axId val="351607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10344"/>
        <c:crosses val="autoZero"/>
        <c:auto val="1"/>
        <c:lblOffset val="100"/>
        <c:baseTimeUnit val="days"/>
      </c:dateAx>
      <c:valAx>
        <c:axId val="35161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0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Sheet1!$B$2:$B$287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5.7046979865771998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12.467532467531999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5.9872611464967997</c:v>
                </c:pt>
                <c:pt idx="55">
                  <c:v>5.1582649472449997</c:v>
                </c:pt>
                <c:pt idx="56">
                  <c:v>5.9550561797753003</c:v>
                </c:pt>
                <c:pt idx="57">
                  <c:v>6.2091503267974</c:v>
                </c:pt>
                <c:pt idx="58">
                  <c:v>5.6623931623932</c:v>
                </c:pt>
                <c:pt idx="59">
                  <c:v>0</c:v>
                </c:pt>
                <c:pt idx="60">
                  <c:v>2.0291363163370999</c:v>
                </c:pt>
                <c:pt idx="61">
                  <c:v>0</c:v>
                </c:pt>
                <c:pt idx="62">
                  <c:v>3.743842364532</c:v>
                </c:pt>
                <c:pt idx="63">
                  <c:v>4.3352601156068999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7.9034941763726998</c:v>
                </c:pt>
                <c:pt idx="69">
                  <c:v>11.929307805596</c:v>
                </c:pt>
                <c:pt idx="70">
                  <c:v>3.2768361581921002</c:v>
                </c:pt>
                <c:pt idx="71">
                  <c:v>2.8301886792453002</c:v>
                </c:pt>
                <c:pt idx="72">
                  <c:v>0</c:v>
                </c:pt>
                <c:pt idx="73">
                  <c:v>0</c:v>
                </c:pt>
                <c:pt idx="74">
                  <c:v>7.3324336482231001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0.91618595181540996</c:v>
                </c:pt>
                <c:pt idx="80">
                  <c:v>1.3153567905293999</c:v>
                </c:pt>
                <c:pt idx="81">
                  <c:v>0</c:v>
                </c:pt>
                <c:pt idx="82">
                  <c:v>0.5093025673007</c:v>
                </c:pt>
                <c:pt idx="83">
                  <c:v>1.8597560975609999</c:v>
                </c:pt>
                <c:pt idx="84">
                  <c:v>0</c:v>
                </c:pt>
                <c:pt idx="85">
                  <c:v>0.77236957155347996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1.8508583690986999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0.99403578528826997</c:v>
                </c:pt>
                <c:pt idx="95">
                  <c:v>1.2009803921569</c:v>
                </c:pt>
                <c:pt idx="96">
                  <c:v>1.660250240616</c:v>
                </c:pt>
                <c:pt idx="97">
                  <c:v>1.1071849234393001</c:v>
                </c:pt>
                <c:pt idx="98">
                  <c:v>2.2569444444443998</c:v>
                </c:pt>
                <c:pt idx="99">
                  <c:v>0</c:v>
                </c:pt>
                <c:pt idx="100">
                  <c:v>0.30877812086458001</c:v>
                </c:pt>
                <c:pt idx="101">
                  <c:v>0.36980639547531002</c:v>
                </c:pt>
                <c:pt idx="102">
                  <c:v>0.12881064834693001</c:v>
                </c:pt>
                <c:pt idx="103">
                  <c:v>1.6977928692699</c:v>
                </c:pt>
                <c:pt idx="104">
                  <c:v>0.80848383032339</c:v>
                </c:pt>
                <c:pt idx="105">
                  <c:v>0.29057700290576999</c:v>
                </c:pt>
                <c:pt idx="106">
                  <c:v>0.16406890894175999</c:v>
                </c:pt>
                <c:pt idx="107">
                  <c:v>0.38578680203046001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1.8455098934551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0.67272727272726995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0.12254901960784</c:v>
                </c:pt>
                <c:pt idx="125">
                  <c:v>0.40537410238591998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10.126903553299</c:v>
                </c:pt>
                <c:pt idx="130">
                  <c:v>0</c:v>
                </c:pt>
                <c:pt idx="131">
                  <c:v>0.53262316910786001</c:v>
                </c:pt>
                <c:pt idx="132">
                  <c:v>0</c:v>
                </c:pt>
                <c:pt idx="133">
                  <c:v>0.27855153203343003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0.48136645962732999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1.2133891213389001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1.0852713178294999</c:v>
                </c:pt>
                <c:pt idx="169">
                  <c:v>0</c:v>
                </c:pt>
                <c:pt idx="170">
                  <c:v>0</c:v>
                </c:pt>
                <c:pt idx="171">
                  <c:v>0.52421652421651999</c:v>
                </c:pt>
                <c:pt idx="172">
                  <c:v>0</c:v>
                </c:pt>
                <c:pt idx="173">
                  <c:v>1.3613591810062999</c:v>
                </c:pt>
                <c:pt idx="174">
                  <c:v>0.67538593481989995</c:v>
                </c:pt>
                <c:pt idx="175">
                  <c:v>0.94060452335657996</c:v>
                </c:pt>
                <c:pt idx="176">
                  <c:v>0</c:v>
                </c:pt>
                <c:pt idx="177">
                  <c:v>0.46603148301573999</c:v>
                </c:pt>
                <c:pt idx="178">
                  <c:v>0</c:v>
                </c:pt>
                <c:pt idx="179">
                  <c:v>0.36667345691587</c:v>
                </c:pt>
                <c:pt idx="180">
                  <c:v>0</c:v>
                </c:pt>
                <c:pt idx="181">
                  <c:v>0.93934246027780999</c:v>
                </c:pt>
                <c:pt idx="182">
                  <c:v>0</c:v>
                </c:pt>
                <c:pt idx="183">
                  <c:v>0</c:v>
                </c:pt>
                <c:pt idx="184">
                  <c:v>0.50697084917616997</c:v>
                </c:pt>
                <c:pt idx="185">
                  <c:v>0</c:v>
                </c:pt>
                <c:pt idx="186">
                  <c:v>0</c:v>
                </c:pt>
                <c:pt idx="187">
                  <c:v>0.94204967170996001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0.55927386082331998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3.7839248434238</c:v>
                </c:pt>
                <c:pt idx="197">
                  <c:v>0.26639168170491001</c:v>
                </c:pt>
                <c:pt idx="198">
                  <c:v>0.50951086956521996</c:v>
                </c:pt>
                <c:pt idx="199">
                  <c:v>0</c:v>
                </c:pt>
                <c:pt idx="200">
                  <c:v>0.3129117259552</c:v>
                </c:pt>
                <c:pt idx="201">
                  <c:v>0</c:v>
                </c:pt>
                <c:pt idx="202">
                  <c:v>0.23012220282495</c:v>
                </c:pt>
                <c:pt idx="203">
                  <c:v>0</c:v>
                </c:pt>
                <c:pt idx="204">
                  <c:v>0.23130300693909001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36.076481299901999</c:v>
                </c:pt>
                <c:pt idx="213">
                  <c:v>0.16587186398507001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0.30447445062218997</c:v>
                </c:pt>
                <c:pt idx="218">
                  <c:v>0.13668315542827</c:v>
                </c:pt>
                <c:pt idx="219">
                  <c:v>0.46112463174075002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0.17319636884854001</c:v>
                </c:pt>
                <c:pt idx="225">
                  <c:v>0</c:v>
                </c:pt>
                <c:pt idx="226">
                  <c:v>5.8527449373756001E-2</c:v>
                </c:pt>
                <c:pt idx="227">
                  <c:v>7.5166233015322007E-2</c:v>
                </c:pt>
                <c:pt idx="228">
                  <c:v>0</c:v>
                </c:pt>
                <c:pt idx="229">
                  <c:v>8.3532884112045E-2</c:v>
                </c:pt>
                <c:pt idx="230">
                  <c:v>0</c:v>
                </c:pt>
                <c:pt idx="231">
                  <c:v>8.6608206127531007E-2</c:v>
                </c:pt>
                <c:pt idx="232">
                  <c:v>0</c:v>
                </c:pt>
                <c:pt idx="233">
                  <c:v>1.2917704854300001</c:v>
                </c:pt>
                <c:pt idx="234">
                  <c:v>0</c:v>
                </c:pt>
                <c:pt idx="235">
                  <c:v>0.54701745246157996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0.29526894783020002</c:v>
                </c:pt>
                <c:pt idx="240">
                  <c:v>0.17094876564934999</c:v>
                </c:pt>
                <c:pt idx="241">
                  <c:v>0</c:v>
                </c:pt>
                <c:pt idx="242">
                  <c:v>0</c:v>
                </c:pt>
                <c:pt idx="243">
                  <c:v>4.8274161735699996</c:v>
                </c:pt>
                <c:pt idx="244">
                  <c:v>0</c:v>
                </c:pt>
                <c:pt idx="245">
                  <c:v>0.37864077669903001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7.9643944717731993E-2</c:v>
                </c:pt>
                <c:pt idx="252">
                  <c:v>0</c:v>
                </c:pt>
                <c:pt idx="253">
                  <c:v>2.7744381762693001E-2</c:v>
                </c:pt>
                <c:pt idx="254">
                  <c:v>0</c:v>
                </c:pt>
                <c:pt idx="255">
                  <c:v>0.33913840513290999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0.18912103746398001</c:v>
                </c:pt>
                <c:pt idx="260">
                  <c:v>0</c:v>
                </c:pt>
                <c:pt idx="261">
                  <c:v>0</c:v>
                </c:pt>
                <c:pt idx="262">
                  <c:v>0.16392716317398001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9.8911968348169996E-2</c:v>
                </c:pt>
                <c:pt idx="270">
                  <c:v>0.12857877593004999</c:v>
                </c:pt>
                <c:pt idx="271">
                  <c:v>0</c:v>
                </c:pt>
                <c:pt idx="272">
                  <c:v>0</c:v>
                </c:pt>
                <c:pt idx="273">
                  <c:v>1.9109497420217999E-2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1.7901651083049998E-2</c:v>
                </c:pt>
                <c:pt idx="282">
                  <c:v>0</c:v>
                </c:pt>
                <c:pt idx="283">
                  <c:v>0.61696306429548997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43-4705-8625-593C607273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Sheet1!$C$2:$C$287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9.2167105787431994E-2</c:v>
                </c:pt>
                <c:pt idx="275">
                  <c:v>2.7523872912123E-2</c:v>
                </c:pt>
                <c:pt idx="276">
                  <c:v>0.12661893553833001</c:v>
                </c:pt>
                <c:pt idx="277">
                  <c:v>6.9362008694299995E-2</c:v>
                </c:pt>
                <c:pt idx="278">
                  <c:v>6.1975678623487997E-2</c:v>
                </c:pt>
                <c:pt idx="279">
                  <c:v>6.7630554387760999E-2</c:v>
                </c:pt>
                <c:pt idx="280">
                  <c:v>4.3778563893011997E-2</c:v>
                </c:pt>
                <c:pt idx="281">
                  <c:v>0.10483725984895</c:v>
                </c:pt>
                <c:pt idx="282">
                  <c:v>0</c:v>
                </c:pt>
                <c:pt idx="283">
                  <c:v>7.2126311961452E-2</c:v>
                </c:pt>
                <c:pt idx="284">
                  <c:v>7.6222788128854996E-2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43-4705-8625-593C607273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Sheet1!$D$2:$D$287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0.23923444976076999</c:v>
                </c:pt>
                <c:pt idx="279">
                  <c:v>7.9617834394903997E-2</c:v>
                </c:pt>
                <c:pt idx="280">
                  <c:v>3.9729837107668003E-2</c:v>
                </c:pt>
                <c:pt idx="281">
                  <c:v>0.67380103051922002</c:v>
                </c:pt>
                <c:pt idx="282">
                  <c:v>0.19794140934283</c:v>
                </c:pt>
                <c:pt idx="283">
                  <c:v>3.9541320680111E-2</c:v>
                </c:pt>
                <c:pt idx="284">
                  <c:v>0</c:v>
                </c:pt>
                <c:pt idx="285">
                  <c:v>0.82840236686391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43-4705-8625-593C607273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Sheet1!$E$2:$E$287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43-4705-8625-593C607273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Sheet1!$F$2:$F$287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043-4705-8625-593C6072739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Sheet1!$G$2:$G$287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043-4705-8625-593C607273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615920"/>
        <c:axId val="351614608"/>
      </c:lineChart>
      <c:dateAx>
        <c:axId val="351615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14608"/>
        <c:crosses val="autoZero"/>
        <c:auto val="1"/>
        <c:lblOffset val="100"/>
        <c:baseTimeUnit val="days"/>
      </c:dateAx>
      <c:valAx>
        <c:axId val="35161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1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Sheet1!$B$2:$B$287</c:f>
              <c:numCache>
                <c:formatCode>General</c:formatCode>
                <c:ptCount val="286"/>
                <c:pt idx="25">
                  <c:v>18</c:v>
                </c:pt>
                <c:pt idx="26">
                  <c:v>13</c:v>
                </c:pt>
                <c:pt idx="27">
                  <c:v>56</c:v>
                </c:pt>
                <c:pt idx="28">
                  <c:v>16</c:v>
                </c:pt>
                <c:pt idx="29">
                  <c:v>18</c:v>
                </c:pt>
                <c:pt idx="30">
                  <c:v>14</c:v>
                </c:pt>
                <c:pt idx="31">
                  <c:v>9</c:v>
                </c:pt>
                <c:pt idx="32">
                  <c:v>9</c:v>
                </c:pt>
                <c:pt idx="33">
                  <c:v>13</c:v>
                </c:pt>
                <c:pt idx="34">
                  <c:v>10</c:v>
                </c:pt>
                <c:pt idx="35">
                  <c:v>12</c:v>
                </c:pt>
                <c:pt idx="36">
                  <c:v>95</c:v>
                </c:pt>
                <c:pt idx="37">
                  <c:v>11</c:v>
                </c:pt>
                <c:pt idx="38">
                  <c:v>11</c:v>
                </c:pt>
                <c:pt idx="39">
                  <c:v>15</c:v>
                </c:pt>
                <c:pt idx="40">
                  <c:v>13</c:v>
                </c:pt>
                <c:pt idx="41">
                  <c:v>12</c:v>
                </c:pt>
                <c:pt idx="42">
                  <c:v>11</c:v>
                </c:pt>
                <c:pt idx="43">
                  <c:v>8</c:v>
                </c:pt>
                <c:pt idx="44">
                  <c:v>11</c:v>
                </c:pt>
                <c:pt idx="45">
                  <c:v>11</c:v>
                </c:pt>
                <c:pt idx="46">
                  <c:v>9</c:v>
                </c:pt>
                <c:pt idx="47">
                  <c:v>10</c:v>
                </c:pt>
                <c:pt idx="48">
                  <c:v>9</c:v>
                </c:pt>
                <c:pt idx="49">
                  <c:v>11</c:v>
                </c:pt>
                <c:pt idx="50">
                  <c:v>16</c:v>
                </c:pt>
                <c:pt idx="51">
                  <c:v>19</c:v>
                </c:pt>
                <c:pt idx="52">
                  <c:v>35</c:v>
                </c:pt>
                <c:pt idx="53">
                  <c:v>39</c:v>
                </c:pt>
                <c:pt idx="54">
                  <c:v>96</c:v>
                </c:pt>
                <c:pt idx="55">
                  <c:v>41</c:v>
                </c:pt>
                <c:pt idx="56">
                  <c:v>33</c:v>
                </c:pt>
                <c:pt idx="57">
                  <c:v>22</c:v>
                </c:pt>
                <c:pt idx="58">
                  <c:v>14</c:v>
                </c:pt>
                <c:pt idx="59">
                  <c:v>11</c:v>
                </c:pt>
                <c:pt idx="60">
                  <c:v>15</c:v>
                </c:pt>
                <c:pt idx="61">
                  <c:v>37</c:v>
                </c:pt>
                <c:pt idx="62">
                  <c:v>18</c:v>
                </c:pt>
                <c:pt idx="63">
                  <c:v>29</c:v>
                </c:pt>
                <c:pt idx="64">
                  <c:v>30</c:v>
                </c:pt>
                <c:pt idx="65">
                  <c:v>22</c:v>
                </c:pt>
                <c:pt idx="66">
                  <c:v>28</c:v>
                </c:pt>
                <c:pt idx="67">
                  <c:v>41</c:v>
                </c:pt>
                <c:pt idx="68">
                  <c:v>56</c:v>
                </c:pt>
                <c:pt idx="69">
                  <c:v>257</c:v>
                </c:pt>
                <c:pt idx="70">
                  <c:v>213</c:v>
                </c:pt>
                <c:pt idx="71">
                  <c:v>204</c:v>
                </c:pt>
                <c:pt idx="72">
                  <c:v>132</c:v>
                </c:pt>
                <c:pt idx="73">
                  <c:v>102</c:v>
                </c:pt>
                <c:pt idx="74">
                  <c:v>170</c:v>
                </c:pt>
                <c:pt idx="75">
                  <c:v>145</c:v>
                </c:pt>
                <c:pt idx="76">
                  <c:v>177</c:v>
                </c:pt>
                <c:pt idx="77">
                  <c:v>148</c:v>
                </c:pt>
                <c:pt idx="78">
                  <c:v>118</c:v>
                </c:pt>
                <c:pt idx="79">
                  <c:v>102</c:v>
                </c:pt>
                <c:pt idx="80">
                  <c:v>86</c:v>
                </c:pt>
                <c:pt idx="81">
                  <c:v>87</c:v>
                </c:pt>
                <c:pt idx="82">
                  <c:v>72</c:v>
                </c:pt>
                <c:pt idx="83">
                  <c:v>75</c:v>
                </c:pt>
                <c:pt idx="84">
                  <c:v>72</c:v>
                </c:pt>
                <c:pt idx="85">
                  <c:v>82</c:v>
                </c:pt>
                <c:pt idx="86">
                  <c:v>44</c:v>
                </c:pt>
                <c:pt idx="87">
                  <c:v>47</c:v>
                </c:pt>
                <c:pt idx="88">
                  <c:v>61</c:v>
                </c:pt>
                <c:pt idx="89">
                  <c:v>61</c:v>
                </c:pt>
                <c:pt idx="90">
                  <c:v>86</c:v>
                </c:pt>
                <c:pt idx="91">
                  <c:v>84</c:v>
                </c:pt>
                <c:pt idx="92">
                  <c:v>74</c:v>
                </c:pt>
                <c:pt idx="93">
                  <c:v>67</c:v>
                </c:pt>
                <c:pt idx="94">
                  <c:v>57</c:v>
                </c:pt>
                <c:pt idx="95">
                  <c:v>55</c:v>
                </c:pt>
                <c:pt idx="96">
                  <c:v>96</c:v>
                </c:pt>
                <c:pt idx="97">
                  <c:v>82</c:v>
                </c:pt>
                <c:pt idx="98">
                  <c:v>69</c:v>
                </c:pt>
                <c:pt idx="99">
                  <c:v>147</c:v>
                </c:pt>
                <c:pt idx="100">
                  <c:v>64</c:v>
                </c:pt>
                <c:pt idx="101">
                  <c:v>63</c:v>
                </c:pt>
                <c:pt idx="102">
                  <c:v>58</c:v>
                </c:pt>
                <c:pt idx="103">
                  <c:v>51</c:v>
                </c:pt>
                <c:pt idx="104">
                  <c:v>48</c:v>
                </c:pt>
                <c:pt idx="105">
                  <c:v>64</c:v>
                </c:pt>
                <c:pt idx="106">
                  <c:v>53</c:v>
                </c:pt>
                <c:pt idx="107">
                  <c:v>45</c:v>
                </c:pt>
                <c:pt idx="108">
                  <c:v>62</c:v>
                </c:pt>
                <c:pt idx="109">
                  <c:v>46</c:v>
                </c:pt>
                <c:pt idx="110">
                  <c:v>49</c:v>
                </c:pt>
                <c:pt idx="111">
                  <c:v>37</c:v>
                </c:pt>
                <c:pt idx="112">
                  <c:v>36</c:v>
                </c:pt>
                <c:pt idx="113">
                  <c:v>53</c:v>
                </c:pt>
                <c:pt idx="114">
                  <c:v>50</c:v>
                </c:pt>
                <c:pt idx="115">
                  <c:v>38</c:v>
                </c:pt>
                <c:pt idx="116">
                  <c:v>41</c:v>
                </c:pt>
                <c:pt idx="117">
                  <c:v>63</c:v>
                </c:pt>
                <c:pt idx="118">
                  <c:v>49</c:v>
                </c:pt>
                <c:pt idx="119">
                  <c:v>57</c:v>
                </c:pt>
                <c:pt idx="120">
                  <c:v>46</c:v>
                </c:pt>
                <c:pt idx="121">
                  <c:v>34</c:v>
                </c:pt>
                <c:pt idx="122">
                  <c:v>43</c:v>
                </c:pt>
                <c:pt idx="123">
                  <c:v>40</c:v>
                </c:pt>
                <c:pt idx="124">
                  <c:v>41</c:v>
                </c:pt>
                <c:pt idx="125">
                  <c:v>46</c:v>
                </c:pt>
                <c:pt idx="126">
                  <c:v>41</c:v>
                </c:pt>
                <c:pt idx="127">
                  <c:v>39</c:v>
                </c:pt>
                <c:pt idx="128">
                  <c:v>33</c:v>
                </c:pt>
                <c:pt idx="129">
                  <c:v>36</c:v>
                </c:pt>
                <c:pt idx="130">
                  <c:v>56</c:v>
                </c:pt>
                <c:pt idx="131">
                  <c:v>49</c:v>
                </c:pt>
                <c:pt idx="132">
                  <c:v>50</c:v>
                </c:pt>
                <c:pt idx="133">
                  <c:v>40</c:v>
                </c:pt>
                <c:pt idx="134">
                  <c:v>51</c:v>
                </c:pt>
                <c:pt idx="135">
                  <c:v>57</c:v>
                </c:pt>
                <c:pt idx="136">
                  <c:v>48</c:v>
                </c:pt>
                <c:pt idx="137">
                  <c:v>68</c:v>
                </c:pt>
                <c:pt idx="138">
                  <c:v>59</c:v>
                </c:pt>
                <c:pt idx="139">
                  <c:v>69</c:v>
                </c:pt>
                <c:pt idx="140">
                  <c:v>59</c:v>
                </c:pt>
                <c:pt idx="141">
                  <c:v>64</c:v>
                </c:pt>
                <c:pt idx="142">
                  <c:v>57</c:v>
                </c:pt>
                <c:pt idx="143">
                  <c:v>52</c:v>
                </c:pt>
                <c:pt idx="144">
                  <c:v>59</c:v>
                </c:pt>
                <c:pt idx="145">
                  <c:v>74</c:v>
                </c:pt>
                <c:pt idx="146">
                  <c:v>91</c:v>
                </c:pt>
                <c:pt idx="147">
                  <c:v>76</c:v>
                </c:pt>
                <c:pt idx="148">
                  <c:v>8</c:v>
                </c:pt>
                <c:pt idx="149">
                  <c:v>63</c:v>
                </c:pt>
                <c:pt idx="150">
                  <c:v>60</c:v>
                </c:pt>
                <c:pt idx="151">
                  <c:v>65</c:v>
                </c:pt>
                <c:pt idx="152">
                  <c:v>103</c:v>
                </c:pt>
                <c:pt idx="153">
                  <c:v>121</c:v>
                </c:pt>
                <c:pt idx="154">
                  <c:v>101</c:v>
                </c:pt>
                <c:pt idx="155">
                  <c:v>78</c:v>
                </c:pt>
                <c:pt idx="156">
                  <c:v>77</c:v>
                </c:pt>
                <c:pt idx="157">
                  <c:v>68</c:v>
                </c:pt>
                <c:pt idx="158">
                  <c:v>80</c:v>
                </c:pt>
                <c:pt idx="159">
                  <c:v>66</c:v>
                </c:pt>
                <c:pt idx="160">
                  <c:v>57</c:v>
                </c:pt>
                <c:pt idx="161">
                  <c:v>67</c:v>
                </c:pt>
                <c:pt idx="162">
                  <c:v>81</c:v>
                </c:pt>
                <c:pt idx="163">
                  <c:v>41</c:v>
                </c:pt>
                <c:pt idx="164">
                  <c:v>34</c:v>
                </c:pt>
                <c:pt idx="165">
                  <c:v>61</c:v>
                </c:pt>
                <c:pt idx="166">
                  <c:v>59</c:v>
                </c:pt>
                <c:pt idx="167">
                  <c:v>57</c:v>
                </c:pt>
                <c:pt idx="168">
                  <c:v>62</c:v>
                </c:pt>
                <c:pt idx="169">
                  <c:v>65</c:v>
                </c:pt>
                <c:pt idx="170">
                  <c:v>185</c:v>
                </c:pt>
                <c:pt idx="171">
                  <c:v>219</c:v>
                </c:pt>
                <c:pt idx="172">
                  <c:v>210</c:v>
                </c:pt>
                <c:pt idx="173">
                  <c:v>174</c:v>
                </c:pt>
                <c:pt idx="174">
                  <c:v>119</c:v>
                </c:pt>
                <c:pt idx="175">
                  <c:v>149</c:v>
                </c:pt>
                <c:pt idx="176">
                  <c:v>80</c:v>
                </c:pt>
                <c:pt idx="177">
                  <c:v>79</c:v>
                </c:pt>
                <c:pt idx="178">
                  <c:v>84</c:v>
                </c:pt>
                <c:pt idx="179">
                  <c:v>76</c:v>
                </c:pt>
                <c:pt idx="180">
                  <c:v>97</c:v>
                </c:pt>
                <c:pt idx="181">
                  <c:v>108</c:v>
                </c:pt>
                <c:pt idx="182">
                  <c:v>87</c:v>
                </c:pt>
                <c:pt idx="183">
                  <c:v>82</c:v>
                </c:pt>
                <c:pt idx="184">
                  <c:v>54</c:v>
                </c:pt>
                <c:pt idx="185">
                  <c:v>76</c:v>
                </c:pt>
                <c:pt idx="186">
                  <c:v>86</c:v>
                </c:pt>
                <c:pt idx="187">
                  <c:v>126</c:v>
                </c:pt>
                <c:pt idx="188">
                  <c:v>107</c:v>
                </c:pt>
                <c:pt idx="189">
                  <c:v>103</c:v>
                </c:pt>
                <c:pt idx="190">
                  <c:v>86</c:v>
                </c:pt>
                <c:pt idx="191">
                  <c:v>79</c:v>
                </c:pt>
                <c:pt idx="192">
                  <c:v>113</c:v>
                </c:pt>
                <c:pt idx="193">
                  <c:v>88</c:v>
                </c:pt>
                <c:pt idx="194">
                  <c:v>120</c:v>
                </c:pt>
                <c:pt idx="195">
                  <c:v>156</c:v>
                </c:pt>
                <c:pt idx="196">
                  <c:v>145</c:v>
                </c:pt>
                <c:pt idx="197">
                  <c:v>137</c:v>
                </c:pt>
                <c:pt idx="198">
                  <c:v>141</c:v>
                </c:pt>
                <c:pt idx="199">
                  <c:v>163</c:v>
                </c:pt>
                <c:pt idx="200">
                  <c:v>268</c:v>
                </c:pt>
                <c:pt idx="201">
                  <c:v>232</c:v>
                </c:pt>
                <c:pt idx="202">
                  <c:v>184</c:v>
                </c:pt>
                <c:pt idx="203">
                  <c:v>197</c:v>
                </c:pt>
                <c:pt idx="204">
                  <c:v>158</c:v>
                </c:pt>
                <c:pt idx="205">
                  <c:v>157</c:v>
                </c:pt>
                <c:pt idx="206">
                  <c:v>153</c:v>
                </c:pt>
                <c:pt idx="207">
                  <c:v>135</c:v>
                </c:pt>
                <c:pt idx="208">
                  <c:v>146</c:v>
                </c:pt>
                <c:pt idx="209">
                  <c:v>197</c:v>
                </c:pt>
                <c:pt idx="210">
                  <c:v>181</c:v>
                </c:pt>
                <c:pt idx="211">
                  <c:v>159</c:v>
                </c:pt>
                <c:pt idx="212">
                  <c:v>203</c:v>
                </c:pt>
                <c:pt idx="213">
                  <c:v>178</c:v>
                </c:pt>
                <c:pt idx="214">
                  <c:v>106</c:v>
                </c:pt>
                <c:pt idx="215">
                  <c:v>139</c:v>
                </c:pt>
                <c:pt idx="216">
                  <c:v>193</c:v>
                </c:pt>
                <c:pt idx="217">
                  <c:v>225</c:v>
                </c:pt>
                <c:pt idx="218">
                  <c:v>286</c:v>
                </c:pt>
                <c:pt idx="219">
                  <c:v>215</c:v>
                </c:pt>
                <c:pt idx="220">
                  <c:v>219</c:v>
                </c:pt>
                <c:pt idx="221">
                  <c:v>251</c:v>
                </c:pt>
                <c:pt idx="222">
                  <c:v>246</c:v>
                </c:pt>
                <c:pt idx="223">
                  <c:v>214</c:v>
                </c:pt>
                <c:pt idx="224">
                  <c:v>185</c:v>
                </c:pt>
                <c:pt idx="225">
                  <c:v>159</c:v>
                </c:pt>
                <c:pt idx="226">
                  <c:v>180</c:v>
                </c:pt>
                <c:pt idx="227">
                  <c:v>239</c:v>
                </c:pt>
                <c:pt idx="228">
                  <c:v>336</c:v>
                </c:pt>
                <c:pt idx="229">
                  <c:v>413</c:v>
                </c:pt>
                <c:pt idx="230">
                  <c:v>218</c:v>
                </c:pt>
                <c:pt idx="231">
                  <c:v>185</c:v>
                </c:pt>
                <c:pt idx="232">
                  <c:v>204</c:v>
                </c:pt>
                <c:pt idx="233">
                  <c:v>185</c:v>
                </c:pt>
                <c:pt idx="234">
                  <c:v>166</c:v>
                </c:pt>
                <c:pt idx="235">
                  <c:v>146</c:v>
                </c:pt>
                <c:pt idx="236">
                  <c:v>150</c:v>
                </c:pt>
                <c:pt idx="237">
                  <c:v>126</c:v>
                </c:pt>
                <c:pt idx="238">
                  <c:v>129</c:v>
                </c:pt>
                <c:pt idx="239">
                  <c:v>166</c:v>
                </c:pt>
                <c:pt idx="240">
                  <c:v>101</c:v>
                </c:pt>
                <c:pt idx="241">
                  <c:v>101</c:v>
                </c:pt>
                <c:pt idx="242">
                  <c:v>136</c:v>
                </c:pt>
                <c:pt idx="243">
                  <c:v>207</c:v>
                </c:pt>
                <c:pt idx="244">
                  <c:v>145</c:v>
                </c:pt>
                <c:pt idx="245">
                  <c:v>143</c:v>
                </c:pt>
                <c:pt idx="246">
                  <c:v>103</c:v>
                </c:pt>
                <c:pt idx="247">
                  <c:v>99</c:v>
                </c:pt>
                <c:pt idx="248">
                  <c:v>130</c:v>
                </c:pt>
                <c:pt idx="249">
                  <c:v>145</c:v>
                </c:pt>
                <c:pt idx="250">
                  <c:v>127</c:v>
                </c:pt>
                <c:pt idx="251">
                  <c:v>138</c:v>
                </c:pt>
                <c:pt idx="252">
                  <c:v>138</c:v>
                </c:pt>
                <c:pt idx="253">
                  <c:v>148</c:v>
                </c:pt>
                <c:pt idx="254">
                  <c:v>95</c:v>
                </c:pt>
                <c:pt idx="255">
                  <c:v>51</c:v>
                </c:pt>
                <c:pt idx="256">
                  <c:v>108</c:v>
                </c:pt>
                <c:pt idx="257">
                  <c:v>106</c:v>
                </c:pt>
                <c:pt idx="258">
                  <c:v>93</c:v>
                </c:pt>
                <c:pt idx="259">
                  <c:v>110</c:v>
                </c:pt>
                <c:pt idx="260">
                  <c:v>94</c:v>
                </c:pt>
                <c:pt idx="261">
                  <c:v>145</c:v>
                </c:pt>
                <c:pt idx="262">
                  <c:v>139</c:v>
                </c:pt>
                <c:pt idx="263">
                  <c:v>115</c:v>
                </c:pt>
                <c:pt idx="264">
                  <c:v>123</c:v>
                </c:pt>
                <c:pt idx="265">
                  <c:v>96</c:v>
                </c:pt>
                <c:pt idx="266">
                  <c:v>91</c:v>
                </c:pt>
                <c:pt idx="267">
                  <c:v>80</c:v>
                </c:pt>
                <c:pt idx="268">
                  <c:v>72</c:v>
                </c:pt>
                <c:pt idx="269">
                  <c:v>71</c:v>
                </c:pt>
                <c:pt idx="270">
                  <c:v>86</c:v>
                </c:pt>
                <c:pt idx="271">
                  <c:v>129</c:v>
                </c:pt>
                <c:pt idx="272">
                  <c:v>118</c:v>
                </c:pt>
                <c:pt idx="273">
                  <c:v>104</c:v>
                </c:pt>
                <c:pt idx="274">
                  <c:v>379</c:v>
                </c:pt>
                <c:pt idx="275">
                  <c:v>362</c:v>
                </c:pt>
                <c:pt idx="276">
                  <c:v>330</c:v>
                </c:pt>
                <c:pt idx="277">
                  <c:v>226</c:v>
                </c:pt>
                <c:pt idx="278">
                  <c:v>250</c:v>
                </c:pt>
                <c:pt idx="279">
                  <c:v>195</c:v>
                </c:pt>
                <c:pt idx="280">
                  <c:v>183</c:v>
                </c:pt>
                <c:pt idx="281">
                  <c:v>245</c:v>
                </c:pt>
                <c:pt idx="282">
                  <c:v>230</c:v>
                </c:pt>
                <c:pt idx="283">
                  <c:v>256</c:v>
                </c:pt>
                <c:pt idx="284">
                  <c:v>274</c:v>
                </c:pt>
                <c:pt idx="285">
                  <c:v>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E2-4810-AF56-0F9E47EF7A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Sheet1!$C$2:$C$287</c:f>
              <c:numCache>
                <c:formatCode>General</c:formatCode>
                <c:ptCount val="286"/>
                <c:pt idx="274">
                  <c:v>1882</c:v>
                </c:pt>
                <c:pt idx="275">
                  <c:v>1621</c:v>
                </c:pt>
                <c:pt idx="276">
                  <c:v>1580</c:v>
                </c:pt>
                <c:pt idx="277">
                  <c:v>1825</c:v>
                </c:pt>
                <c:pt idx="278">
                  <c:v>2013</c:v>
                </c:pt>
                <c:pt idx="279">
                  <c:v>1718</c:v>
                </c:pt>
                <c:pt idx="280">
                  <c:v>1218</c:v>
                </c:pt>
                <c:pt idx="281">
                  <c:v>1190</c:v>
                </c:pt>
                <c:pt idx="282">
                  <c:v>-1489</c:v>
                </c:pt>
                <c:pt idx="283">
                  <c:v>1612</c:v>
                </c:pt>
                <c:pt idx="284">
                  <c:v>1163</c:v>
                </c:pt>
                <c:pt idx="285">
                  <c:v>1124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E2-4810-AF56-0F9E47EF7A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Sheet1!$D$2:$D$287</c:f>
              <c:numCache>
                <c:formatCode>General</c:formatCode>
                <c:ptCount val="286"/>
                <c:pt idx="278">
                  <c:v>5</c:v>
                </c:pt>
                <c:pt idx="279">
                  <c:v>2</c:v>
                </c:pt>
                <c:pt idx="280">
                  <c:v>8</c:v>
                </c:pt>
                <c:pt idx="281">
                  <c:v>4</c:v>
                </c:pt>
                <c:pt idx="282">
                  <c:v>3</c:v>
                </c:pt>
                <c:pt idx="283">
                  <c:v>2</c:v>
                </c:pt>
                <c:pt idx="284">
                  <c:v>6</c:v>
                </c:pt>
                <c:pt idx="285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EE2-4810-AF56-0F9E47EF7A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Sheet1!$E$2:$E$287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EE2-4810-AF56-0F9E47EF7A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Sheet1!$F$2:$F$287</c:f>
              <c:numCache>
                <c:formatCode>General</c:formatCode>
                <c:ptCount val="286"/>
                <c:pt idx="274">
                  <c:v>17</c:v>
                </c:pt>
                <c:pt idx="275">
                  <c:v>15</c:v>
                </c:pt>
                <c:pt idx="276">
                  <c:v>10</c:v>
                </c:pt>
                <c:pt idx="277">
                  <c:v>17</c:v>
                </c:pt>
                <c:pt idx="278">
                  <c:v>19</c:v>
                </c:pt>
                <c:pt idx="279">
                  <c:v>12</c:v>
                </c:pt>
                <c:pt idx="280">
                  <c:v>6</c:v>
                </c:pt>
                <c:pt idx="281">
                  <c:v>10</c:v>
                </c:pt>
                <c:pt idx="282">
                  <c:v>9</c:v>
                </c:pt>
                <c:pt idx="283">
                  <c:v>8</c:v>
                </c:pt>
                <c:pt idx="284">
                  <c:v>7</c:v>
                </c:pt>
                <c:pt idx="285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EE2-4810-AF56-0F9E47EF7A3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Sheet1!$G$2:$G$287</c:f>
              <c:numCache>
                <c:formatCode>General</c:formatCode>
                <c:ptCount val="286"/>
                <c:pt idx="274">
                  <c:v>-4</c:v>
                </c:pt>
                <c:pt idx="275">
                  <c:v>-3</c:v>
                </c:pt>
                <c:pt idx="276">
                  <c:v>-16</c:v>
                </c:pt>
                <c:pt idx="277">
                  <c:v>-5</c:v>
                </c:pt>
                <c:pt idx="278">
                  <c:v>2</c:v>
                </c:pt>
                <c:pt idx="279">
                  <c:v>-5</c:v>
                </c:pt>
                <c:pt idx="280">
                  <c:v>-7</c:v>
                </c:pt>
                <c:pt idx="281">
                  <c:v>-3</c:v>
                </c:pt>
                <c:pt idx="282">
                  <c:v>-3</c:v>
                </c:pt>
                <c:pt idx="283">
                  <c:v>-5</c:v>
                </c:pt>
                <c:pt idx="284">
                  <c:v>-15</c:v>
                </c:pt>
                <c:pt idx="285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EE2-4810-AF56-0F9E47EF7A3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Sheet1!$H$2:$H$287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EE2-4810-AF56-0F9E47EF7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611328"/>
        <c:axId val="351609360"/>
      </c:lineChart>
      <c:dateAx>
        <c:axId val="351611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09360"/>
        <c:crosses val="autoZero"/>
        <c:auto val="1"/>
        <c:lblOffset val="100"/>
        <c:baseTimeUnit val="days"/>
      </c:dateAx>
      <c:valAx>
        <c:axId val="35160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1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Sheet1!$B$2:$B$287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5.7046979865771998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12.467532467531999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5.9872611464967997</c:v>
                </c:pt>
                <c:pt idx="55">
                  <c:v>5.1582649472449997</c:v>
                </c:pt>
                <c:pt idx="56">
                  <c:v>5.9550561797753003</c:v>
                </c:pt>
                <c:pt idx="57">
                  <c:v>6.2091503267974</c:v>
                </c:pt>
                <c:pt idx="58">
                  <c:v>5.6623931623932</c:v>
                </c:pt>
                <c:pt idx="59">
                  <c:v>0</c:v>
                </c:pt>
                <c:pt idx="60">
                  <c:v>2.0291363163370999</c:v>
                </c:pt>
                <c:pt idx="61">
                  <c:v>0</c:v>
                </c:pt>
                <c:pt idx="62">
                  <c:v>3.743842364532</c:v>
                </c:pt>
                <c:pt idx="63">
                  <c:v>4.3352601156068999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7.9034941763726998</c:v>
                </c:pt>
                <c:pt idx="69">
                  <c:v>11.929307805596</c:v>
                </c:pt>
                <c:pt idx="70">
                  <c:v>3.2768361581921002</c:v>
                </c:pt>
                <c:pt idx="71">
                  <c:v>2.8301886792453002</c:v>
                </c:pt>
                <c:pt idx="72">
                  <c:v>0</c:v>
                </c:pt>
                <c:pt idx="73">
                  <c:v>0</c:v>
                </c:pt>
                <c:pt idx="74">
                  <c:v>7.3324336482231001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0.91618595181540996</c:v>
                </c:pt>
                <c:pt idx="80">
                  <c:v>1.3153567905293999</c:v>
                </c:pt>
                <c:pt idx="81">
                  <c:v>0</c:v>
                </c:pt>
                <c:pt idx="82">
                  <c:v>0.5093025673007</c:v>
                </c:pt>
                <c:pt idx="83">
                  <c:v>1.8597560975609999</c:v>
                </c:pt>
                <c:pt idx="84">
                  <c:v>0</c:v>
                </c:pt>
                <c:pt idx="85">
                  <c:v>0.77236957155347996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1.8508583690986999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0.99403578528826997</c:v>
                </c:pt>
                <c:pt idx="95">
                  <c:v>1.2009803921569</c:v>
                </c:pt>
                <c:pt idx="96">
                  <c:v>1.660250240616</c:v>
                </c:pt>
                <c:pt idx="97">
                  <c:v>1.1071849234393001</c:v>
                </c:pt>
                <c:pt idx="98">
                  <c:v>2.2569444444443998</c:v>
                </c:pt>
                <c:pt idx="99">
                  <c:v>0</c:v>
                </c:pt>
                <c:pt idx="100">
                  <c:v>0.30877812086458001</c:v>
                </c:pt>
                <c:pt idx="101">
                  <c:v>0.36980639547531002</c:v>
                </c:pt>
                <c:pt idx="102">
                  <c:v>0.12881064834693001</c:v>
                </c:pt>
                <c:pt idx="103">
                  <c:v>1.6977928692699</c:v>
                </c:pt>
                <c:pt idx="104">
                  <c:v>0.80848383032339</c:v>
                </c:pt>
                <c:pt idx="105">
                  <c:v>0.29057700290576999</c:v>
                </c:pt>
                <c:pt idx="106">
                  <c:v>0.16406890894175999</c:v>
                </c:pt>
                <c:pt idx="107">
                  <c:v>0.38578680203046001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1.8455098934551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0.67272727272726995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0.12254901960784</c:v>
                </c:pt>
                <c:pt idx="125">
                  <c:v>0.40537410238591998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10.126903553299</c:v>
                </c:pt>
                <c:pt idx="130">
                  <c:v>0</c:v>
                </c:pt>
                <c:pt idx="131">
                  <c:v>0.53262316910786001</c:v>
                </c:pt>
                <c:pt idx="132">
                  <c:v>0</c:v>
                </c:pt>
                <c:pt idx="133">
                  <c:v>0.27855153203343003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0.48136645962732999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1.2133891213389001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1.0852713178294999</c:v>
                </c:pt>
                <c:pt idx="169">
                  <c:v>0</c:v>
                </c:pt>
                <c:pt idx="170">
                  <c:v>0</c:v>
                </c:pt>
                <c:pt idx="171">
                  <c:v>0.52421652421651999</c:v>
                </c:pt>
                <c:pt idx="172">
                  <c:v>0</c:v>
                </c:pt>
                <c:pt idx="173">
                  <c:v>1.3613591810062999</c:v>
                </c:pt>
                <c:pt idx="174">
                  <c:v>0.67538593481989995</c:v>
                </c:pt>
                <c:pt idx="175">
                  <c:v>0.94060452335657996</c:v>
                </c:pt>
                <c:pt idx="176">
                  <c:v>0</c:v>
                </c:pt>
                <c:pt idx="177">
                  <c:v>0.46603148301573999</c:v>
                </c:pt>
                <c:pt idx="178">
                  <c:v>0</c:v>
                </c:pt>
                <c:pt idx="179">
                  <c:v>0.36667345691587</c:v>
                </c:pt>
                <c:pt idx="180">
                  <c:v>0</c:v>
                </c:pt>
                <c:pt idx="181">
                  <c:v>0.93934246027780999</c:v>
                </c:pt>
                <c:pt idx="182">
                  <c:v>0</c:v>
                </c:pt>
                <c:pt idx="183">
                  <c:v>0</c:v>
                </c:pt>
                <c:pt idx="184">
                  <c:v>0.50697084917616997</c:v>
                </c:pt>
                <c:pt idx="185">
                  <c:v>0</c:v>
                </c:pt>
                <c:pt idx="186">
                  <c:v>0</c:v>
                </c:pt>
                <c:pt idx="187">
                  <c:v>0.94204967170996001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0.55927386082331998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3.7839248434238</c:v>
                </c:pt>
                <c:pt idx="197">
                  <c:v>0.26639168170491001</c:v>
                </c:pt>
                <c:pt idx="198">
                  <c:v>0.50951086956521996</c:v>
                </c:pt>
                <c:pt idx="199">
                  <c:v>0</c:v>
                </c:pt>
                <c:pt idx="200">
                  <c:v>0.3129117259552</c:v>
                </c:pt>
                <c:pt idx="201">
                  <c:v>0</c:v>
                </c:pt>
                <c:pt idx="202">
                  <c:v>0.23012220282495</c:v>
                </c:pt>
                <c:pt idx="203">
                  <c:v>0</c:v>
                </c:pt>
                <c:pt idx="204">
                  <c:v>0.23130300693909001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36.076481299901999</c:v>
                </c:pt>
                <c:pt idx="213">
                  <c:v>0.16587186398507001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0.30447445062218997</c:v>
                </c:pt>
                <c:pt idx="218">
                  <c:v>0.13668315542827</c:v>
                </c:pt>
                <c:pt idx="219">
                  <c:v>0.46112463174075002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0.17319636884854001</c:v>
                </c:pt>
                <c:pt idx="225">
                  <c:v>0</c:v>
                </c:pt>
                <c:pt idx="226">
                  <c:v>5.8527449373756001E-2</c:v>
                </c:pt>
                <c:pt idx="227">
                  <c:v>7.5166233015322007E-2</c:v>
                </c:pt>
                <c:pt idx="228">
                  <c:v>0</c:v>
                </c:pt>
                <c:pt idx="229">
                  <c:v>8.3532884112045E-2</c:v>
                </c:pt>
                <c:pt idx="230">
                  <c:v>0</c:v>
                </c:pt>
                <c:pt idx="231">
                  <c:v>8.6608206127531007E-2</c:v>
                </c:pt>
                <c:pt idx="232">
                  <c:v>0</c:v>
                </c:pt>
                <c:pt idx="233">
                  <c:v>1.2917704854300001</c:v>
                </c:pt>
                <c:pt idx="234">
                  <c:v>0</c:v>
                </c:pt>
                <c:pt idx="235">
                  <c:v>0.54701745246157996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0.29526894783020002</c:v>
                </c:pt>
                <c:pt idx="240">
                  <c:v>0.17094876564934999</c:v>
                </c:pt>
                <c:pt idx="241">
                  <c:v>0</c:v>
                </c:pt>
                <c:pt idx="242">
                  <c:v>0</c:v>
                </c:pt>
                <c:pt idx="243">
                  <c:v>4.8274161735699996</c:v>
                </c:pt>
                <c:pt idx="244">
                  <c:v>0</c:v>
                </c:pt>
                <c:pt idx="245">
                  <c:v>0.37864077669903001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7.9643944717731993E-2</c:v>
                </c:pt>
                <c:pt idx="252">
                  <c:v>0</c:v>
                </c:pt>
                <c:pt idx="253">
                  <c:v>2.7744381762693001E-2</c:v>
                </c:pt>
                <c:pt idx="254">
                  <c:v>0</c:v>
                </c:pt>
                <c:pt idx="255">
                  <c:v>0.33913840513290999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0.18912103746398001</c:v>
                </c:pt>
                <c:pt idx="260">
                  <c:v>0</c:v>
                </c:pt>
                <c:pt idx="261">
                  <c:v>0</c:v>
                </c:pt>
                <c:pt idx="262">
                  <c:v>0.16392716317398001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9.8911968348169996E-2</c:v>
                </c:pt>
                <c:pt idx="270">
                  <c:v>0.12857877593004999</c:v>
                </c:pt>
                <c:pt idx="271">
                  <c:v>0</c:v>
                </c:pt>
                <c:pt idx="272">
                  <c:v>0</c:v>
                </c:pt>
                <c:pt idx="273">
                  <c:v>1.9109497420217999E-2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1.7901651083049998E-2</c:v>
                </c:pt>
                <c:pt idx="282">
                  <c:v>0</c:v>
                </c:pt>
                <c:pt idx="283">
                  <c:v>0.61696306429548997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D6-43A5-B9E6-8D126CE4B5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Sheet1!$C$2:$C$287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9.2167105787431994E-2</c:v>
                </c:pt>
                <c:pt idx="275">
                  <c:v>2.7523872912123E-2</c:v>
                </c:pt>
                <c:pt idx="276">
                  <c:v>0.12661893553833001</c:v>
                </c:pt>
                <c:pt idx="277">
                  <c:v>6.9362008694299995E-2</c:v>
                </c:pt>
                <c:pt idx="278">
                  <c:v>6.1975678623487997E-2</c:v>
                </c:pt>
                <c:pt idx="279">
                  <c:v>6.7630554387760999E-2</c:v>
                </c:pt>
                <c:pt idx="280">
                  <c:v>4.3778563893011997E-2</c:v>
                </c:pt>
                <c:pt idx="281">
                  <c:v>0.10483725984895</c:v>
                </c:pt>
                <c:pt idx="282">
                  <c:v>0</c:v>
                </c:pt>
                <c:pt idx="283">
                  <c:v>7.2126311961452E-2</c:v>
                </c:pt>
                <c:pt idx="284">
                  <c:v>7.6222788128854996E-2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D6-43A5-B9E6-8D126CE4B5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Sheet1!$D$2:$D$287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0.23923444976076999</c:v>
                </c:pt>
                <c:pt idx="279">
                  <c:v>7.9617834394903997E-2</c:v>
                </c:pt>
                <c:pt idx="280">
                  <c:v>3.9729837107668003E-2</c:v>
                </c:pt>
                <c:pt idx="281">
                  <c:v>0.67380103051922002</c:v>
                </c:pt>
                <c:pt idx="282">
                  <c:v>0.19794140934283</c:v>
                </c:pt>
                <c:pt idx="283">
                  <c:v>3.9541320680111E-2</c:v>
                </c:pt>
                <c:pt idx="284">
                  <c:v>0</c:v>
                </c:pt>
                <c:pt idx="285">
                  <c:v>0.82840236686391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D6-43A5-B9E6-8D126CE4B5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Sheet1!$E$2:$E$287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D6-43A5-B9E6-8D126CE4B5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Sheet1!$F$2:$F$287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CD6-43A5-B9E6-8D126CE4B53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Sheet1!$G$2:$G$287</c:f>
              <c:numCache>
                <c:formatCode>General</c:formatCode>
                <c:ptCount val="28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CD6-43A5-B9E6-8D126CE4B5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883472"/>
        <c:axId val="354878224"/>
      </c:lineChart>
      <c:dateAx>
        <c:axId val="354883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78224"/>
        <c:crosses val="autoZero"/>
        <c:auto val="1"/>
        <c:lblOffset val="100"/>
        <c:baseTimeUnit val="days"/>
      </c:dateAx>
      <c:valAx>
        <c:axId val="35487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8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NEO Smart Economy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Sheet1!$A$2:$A$287</c:f>
              <c:numCache>
                <c:formatCode>m/d/yyyy</c:formatCode>
                <c:ptCount val="286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</c:numCache>
            </c:numRef>
          </c:cat>
          <c:val>
            <c:numRef>
              <c:f>Sheet1!$B$2:$B$287</c:f>
              <c:numCache>
                <c:formatCode>General</c:formatCode>
                <c:ptCount val="286"/>
                <c:pt idx="277">
                  <c:v>2506</c:v>
                </c:pt>
                <c:pt idx="278">
                  <c:v>2511</c:v>
                </c:pt>
                <c:pt idx="279">
                  <c:v>2513</c:v>
                </c:pt>
                <c:pt idx="280">
                  <c:v>2521</c:v>
                </c:pt>
                <c:pt idx="281">
                  <c:v>2525</c:v>
                </c:pt>
                <c:pt idx="282">
                  <c:v>2528</c:v>
                </c:pt>
                <c:pt idx="283">
                  <c:v>2530</c:v>
                </c:pt>
                <c:pt idx="284">
                  <c:v>2536</c:v>
                </c:pt>
                <c:pt idx="285">
                  <c:v>2534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6E-4CFA-9F2D-506AA8DBA9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881832"/>
        <c:axId val="354874944"/>
      </c:lineChart>
      <c:dateAx>
        <c:axId val="354881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74944"/>
        <c:crosses val="autoZero"/>
        <c:auto val="1"/>
        <c:lblOffset val="100"/>
        <c:baseTimeUnit val="days"/>
      </c:dateAx>
      <c:valAx>
        <c:axId val="35487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8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A85D3-A106-4761-B2CC-5B600E3CC5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NEO Cross network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2F5D86-18EB-4441-B4BA-026A3525BB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Hs-Osnabrueck</a:t>
            </a:r>
          </a:p>
        </p:txBody>
      </p:sp>
    </p:spTree>
    <p:extLst>
      <p:ext uri="{BB962C8B-B14F-4D97-AF65-F5344CB8AC3E}">
        <p14:creationId xmlns:p14="http://schemas.microsoft.com/office/powerpoint/2010/main" val="802413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3969D-B639-4EFA-81DC-875E7796C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72625A-E562-4549-960A-92818A0479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6528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44703842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1495337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16378147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85926898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88261439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497551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02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@NEO_Blockchain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13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@NEO_DevCon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79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@NEOnewstoday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09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@coz_official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99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@dahongfei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213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18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NEO - Smart Economy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4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NEO Smart Economy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223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NEO blockchain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62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neosmartecon (NEO Smart Economy)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774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2CA65-AC74-4BB1-B788-FCE0038ADB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</p:spTree>
    <p:extLst>
      <p:ext uri="{BB962C8B-B14F-4D97-AF65-F5344CB8AC3E}">
        <p14:creationId xmlns:p14="http://schemas.microsoft.com/office/powerpoint/2010/main" val="1093789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78B62-EBB4-44CA-B9D5-3CA67FB2A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0FEEC6-FBA5-4976-8A6E-12D5710A87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2306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070820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167373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81427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291676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00736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46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922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345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65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576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249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4D411-4F49-4843-98BA-4D2347792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</p:spTree>
    <p:extLst>
      <p:ext uri="{BB962C8B-B14F-4D97-AF65-F5344CB8AC3E}">
        <p14:creationId xmlns:p14="http://schemas.microsoft.com/office/powerpoint/2010/main" val="71772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491C8-7342-4C8E-B856-35D207713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7440D9-2B09-4138-84BF-202A0D7F1A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3344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7A11B-2A2F-4852-B31A-61A1F45E9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E1F09-A178-4B95-8409-869482395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092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E7D9E-F665-4E3B-84AE-DE1B0556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8AC057-9E0F-49AE-B277-D3BE3FC568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8905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1F4BC-9D16-49C1-8202-536949FDD3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BCACB-62CE-4613-B381-B5D24B065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1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150F5-74BA-4FB5-AAFF-C61BFC44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FF1EF8-1129-4165-A5BD-E8A85D9C37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43486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D16D3-64CC-4F5E-BDA7-9CD67F9148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9ECA2-F080-49B4-8CFB-88E25484D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448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6CBA8-AF18-4739-86F2-4B4C77C91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C9C802-D914-4EAF-88FE-390BDB7265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0213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E91AA-B418-4E2F-A5E3-E26913A15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34F0B-A29B-4288-8E1E-A755DE3EB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540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E92B5-6524-47A3-820C-990E02695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0537DD-929B-41AC-87B8-CFE7C17C4B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4964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BAFC7-866C-42BF-92F4-C6B49E809A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D431D-A94E-4FDF-A6DE-FC813FCA0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628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09062-4AAD-4F6E-88B1-372A3B83D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2279C8-292B-49DB-BE95-0811E8B830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2922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E8C0A-2A7D-4F6C-ABF2-E25F81140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150CB-DE30-4E5C-8B27-BB9A90532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0262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260</Words>
  <Application>Microsoft Office PowerPoint</Application>
  <PresentationFormat>On-screen Show (4:3)</PresentationFormat>
  <Paragraphs>120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NEO Cross network analytics</vt:lpstr>
      <vt:lpstr>Overall Overall Top Pages</vt:lpstr>
      <vt:lpstr>Overall Network Key Metrics Table</vt:lpstr>
      <vt:lpstr>Overall Overall Posted Content</vt:lpstr>
      <vt:lpstr>Overall Overall Audience</vt:lpstr>
      <vt:lpstr>Overall Overall Interaction Rate</vt:lpstr>
      <vt:lpstr>Overall Overall Audience Change</vt:lpstr>
      <vt:lpstr>Overall Overall Interaction Rate</vt:lpstr>
      <vt:lpstr>Youtube Subscribers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 Cross network analytics</dc:title>
  <dc:creator>Administrator</dc:creator>
  <cp:lastModifiedBy>Administrator</cp:lastModifiedBy>
  <cp:revision>1</cp:revision>
  <dcterms:created xsi:type="dcterms:W3CDTF">2018-03-13T03:52:18Z</dcterms:created>
  <dcterms:modified xsi:type="dcterms:W3CDTF">2018-03-13T03:52:35Z</dcterms:modified>
</cp:coreProperties>
</file>