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99535-F456-4915-807D-14230D54F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Cricket Australia (Owned)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4A7361-1EEF-446C-9CFC-5315ECB244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1479292"/>
              </p:ext>
            </p:extLst>
          </p:nvPr>
        </p:nvGraphicFramePr>
        <p:xfrm>
          <a:off x="457200" y="1731963"/>
          <a:ext cx="8188452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582789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139460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34532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239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4678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2164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84164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363607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96631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597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93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15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cricketaustralia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26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cricketcomau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53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75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southernstars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35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mycricketaus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79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wbbl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1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strikersbbl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25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08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qldcricket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426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C15A6-F8E5-41FF-BDB5-8DBEF025C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03/10/2019 - 04/08/2019</a:t>
            </a:r>
          </a:p>
        </p:txBody>
      </p:sp>
    </p:spTree>
    <p:extLst>
      <p:ext uri="{BB962C8B-B14F-4D97-AF65-F5344CB8AC3E}">
        <p14:creationId xmlns:p14="http://schemas.microsoft.com/office/powerpoint/2010/main" val="734425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5D4D5-5622-4296-8FF9-32BE4904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Cricket Australia (Owned)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C3277F-15BB-4BC1-ACBE-C5B78D9DB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409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638960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72483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73446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821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0638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0349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018283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124504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32695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9734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44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cricketnsw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67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cricketact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2.9616 %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52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ntcricket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1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sixersbbl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48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heatbbl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2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hobarthurricanes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97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thunderbbl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126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renegadesbbl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32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starsbbl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15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directhitau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487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ACE786-05AC-458D-A463-6F37C4E35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03/10/2019 - 04/08/2019</a:t>
            </a:r>
          </a:p>
        </p:txBody>
      </p:sp>
    </p:spTree>
    <p:extLst>
      <p:ext uri="{BB962C8B-B14F-4D97-AF65-F5344CB8AC3E}">
        <p14:creationId xmlns:p14="http://schemas.microsoft.com/office/powerpoint/2010/main" val="908769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282</Words>
  <Application>Microsoft Office PowerPoint</Application>
  <PresentationFormat>On-screen Show (4:3)</PresentationFormat>
  <Paragraphs>224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Key Metrics Table | Cricket Australia (Owned) - 1 of 2</vt:lpstr>
      <vt:lpstr>Instagram Key Metrics Table | Cricket Australia (Owned)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Cricket Australia (Owned) - 1 of 2</dc:title>
  <dc:creator>Frederik Peiniger</dc:creator>
  <cp:lastModifiedBy>Frederik Peiniger</cp:lastModifiedBy>
  <cp:revision>1</cp:revision>
  <dcterms:created xsi:type="dcterms:W3CDTF">2019-04-09T04:10:21Z</dcterms:created>
  <dcterms:modified xsi:type="dcterms:W3CDTF">2019-04-09T04:12:15Z</dcterms:modified>
</cp:coreProperties>
</file>