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40033</c:v>
                </c:pt>
                <c:pt idx="1">
                  <c:v>549151</c:v>
                </c:pt>
                <c:pt idx="2">
                  <c:v>460846</c:v>
                </c:pt>
                <c:pt idx="3">
                  <c:v>139069</c:v>
                </c:pt>
                <c:pt idx="4">
                  <c:v>84756</c:v>
                </c:pt>
                <c:pt idx="5">
                  <c:v>36153</c:v>
                </c:pt>
                <c:pt idx="6">
                  <c:v>32388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79-4D8D-AB47-62D9999E31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502353</c:v>
                </c:pt>
                <c:pt idx="1">
                  <c:v>6898236</c:v>
                </c:pt>
                <c:pt idx="2">
                  <c:v>5227169</c:v>
                </c:pt>
                <c:pt idx="3">
                  <c:v>904620</c:v>
                </c:pt>
                <c:pt idx="4">
                  <c:v>274918</c:v>
                </c:pt>
                <c:pt idx="5">
                  <c:v>86332</c:v>
                </c:pt>
                <c:pt idx="6">
                  <c:v>100201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79-4D8D-AB47-62D9999E3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09712"/>
        <c:axId val="287442896"/>
      </c:barChart>
      <c:catAx>
        <c:axId val="28620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42896"/>
        <c:crosses val="autoZero"/>
        <c:auto val="1"/>
        <c:lblAlgn val="ctr"/>
        <c:lblOffset val="100"/>
        <c:noMultiLvlLbl val="0"/>
      </c:catAx>
      <c:valAx>
        <c:axId val="28744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193D3-7A1A-43CE-B0FC-4E509339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CA (Exc BBL Club)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C802A6-5C6E-400B-9C23-DDC8C2027B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860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F6C3B-4051-4FFF-AC0A-E9B9AE80E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572C8-B6B5-4CAA-B809-9EC05F54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53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CA (Exc BBL Club)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CA (Exc BBL Club)</dc:title>
  <dc:creator>Frederik Peiniger</dc:creator>
  <cp:lastModifiedBy>Frederik Peiniger</cp:lastModifiedBy>
  <cp:revision>1</cp:revision>
  <dcterms:created xsi:type="dcterms:W3CDTF">2019-04-08T23:56:27Z</dcterms:created>
  <dcterms:modified xsi:type="dcterms:W3CDTF">2019-04-08T23:56:30Z</dcterms:modified>
</cp:coreProperties>
</file>