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22322</c:v>
                </c:pt>
                <c:pt idx="1">
                  <c:v>225796</c:v>
                </c:pt>
                <c:pt idx="2">
                  <c:v>141075</c:v>
                </c:pt>
                <c:pt idx="3">
                  <c:v>77731</c:v>
                </c:pt>
                <c:pt idx="4">
                  <c:v>48671</c:v>
                </c:pt>
                <c:pt idx="5">
                  <c:v>16117</c:v>
                </c:pt>
                <c:pt idx="6">
                  <c:v>12374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3-45E1-B8CC-E06A32AB8E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334358</c:v>
                </c:pt>
                <c:pt idx="1">
                  <c:v>4069385</c:v>
                </c:pt>
                <c:pt idx="2">
                  <c:v>2111881</c:v>
                </c:pt>
                <c:pt idx="3">
                  <c:v>306846</c:v>
                </c:pt>
                <c:pt idx="4">
                  <c:v>108513</c:v>
                </c:pt>
                <c:pt idx="5">
                  <c:v>30968</c:v>
                </c:pt>
                <c:pt idx="6">
                  <c:v>45677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3-45E1-B8CC-E06A32AB8E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741640"/>
        <c:axId val="341741312"/>
      </c:barChart>
      <c:catAx>
        <c:axId val="34174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1312"/>
        <c:crosses val="autoZero"/>
        <c:auto val="1"/>
        <c:lblAlgn val="ctr"/>
        <c:lblOffset val="100"/>
        <c:noMultiLvlLbl val="0"/>
      </c:catAx>
      <c:valAx>
        <c:axId val="34174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41111-E631-427E-9695-56B65439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BBL Clubs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A2788-D7D3-4DE4-8E42-A1B5CF4DC9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082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97971-4E8A-4E2E-AFF7-622A82F57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234A7-0D2C-40E9-B056-1F8A75DB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354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BBL Clubs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BBL Clubs</dc:title>
  <dc:creator>Frederik Peiniger</dc:creator>
  <cp:lastModifiedBy>Frederik Peiniger</cp:lastModifiedBy>
  <cp:revision>1</cp:revision>
  <dcterms:created xsi:type="dcterms:W3CDTF">2019-04-08T23:54:32Z</dcterms:created>
  <dcterms:modified xsi:type="dcterms:W3CDTF">2019-04-08T23:54:37Z</dcterms:modified>
</cp:coreProperties>
</file>