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cricket.com.au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</c:v>
                </c:pt>
                <c:pt idx="1">
                  <c:v>11</c:v>
                </c:pt>
                <c:pt idx="2">
                  <c:v>12</c:v>
                </c:pt>
                <c:pt idx="3">
                  <c:v>16</c:v>
                </c:pt>
                <c:pt idx="4">
                  <c:v>14</c:v>
                </c:pt>
                <c:pt idx="5">
                  <c:v>18</c:v>
                </c:pt>
                <c:pt idx="6">
                  <c:v>12</c:v>
                </c:pt>
                <c:pt idx="7">
                  <c:v>17</c:v>
                </c:pt>
                <c:pt idx="8">
                  <c:v>15</c:v>
                </c:pt>
                <c:pt idx="9">
                  <c:v>9</c:v>
                </c:pt>
                <c:pt idx="10">
                  <c:v>8</c:v>
                </c:pt>
                <c:pt idx="11">
                  <c:v>7</c:v>
                </c:pt>
                <c:pt idx="12">
                  <c:v>7</c:v>
                </c:pt>
                <c:pt idx="13">
                  <c:v>8</c:v>
                </c:pt>
                <c:pt idx="1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14-4C53-BF69-F739CE8B39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Cricket Australia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14-4C53-BF69-F739CE8B39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Australian Men's Cricket Team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14-4C53-BF69-F739CE8B39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BBL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14-4C53-BF69-F739CE8B39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Australian Women's Cricket Team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14-4C53-BF69-F739CE8B39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MyCricket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014-4C53-BF69-F739CE8B396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WBBL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014-4C53-BF69-F739CE8B396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Cricket Network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014-4C53-BF69-F739CE8B396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Melbourne Stars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014-4C53-BF69-F739CE8B396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Melbourne Renegades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014-4C53-BF69-F739CE8B396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Brisbane Heat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014-4C53-BF69-F739CE8B396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Sydney Sixers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014-4C53-BF69-F739CE8B396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Sydney Thunder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014-4C53-BF69-F739CE8B396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Adelaide Strikers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014-4C53-BF69-F739CE8B396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Hobart Hurricanes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014-4C53-BF69-F739CE8B396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Perth Scorchers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9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014-4C53-BF69-F739CE8B396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Queensland Cricket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014-4C53-BF69-F739CE8B396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Direct Hit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014-4C53-BF69-F739CE8B396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Cricket NSW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8</c:v>
                </c:pt>
                <c:pt idx="7">
                  <c:v>7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6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014-4C53-BF69-F739CE8B396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Cricket Victoria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9014-4C53-BF69-F739CE8B396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Cricket ACT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13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9014-4C53-BF69-F739CE8B396C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South Australian Cricket Association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9014-4C53-BF69-F739CE8B396C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WACA - Western Australian Cricket Association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8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17</c:v>
                </c:pt>
                <c:pt idx="13">
                  <c:v>1</c:v>
                </c:pt>
                <c:pt idx="1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9014-4C53-BF69-F739CE8B396C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NT Cricket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43548</c:v>
                </c:pt>
                <c:pt idx="1">
                  <c:v>43549</c:v>
                </c:pt>
                <c:pt idx="2">
                  <c:v>43550</c:v>
                </c:pt>
                <c:pt idx="3">
                  <c:v>43551</c:v>
                </c:pt>
                <c:pt idx="4">
                  <c:v>43552</c:v>
                </c:pt>
                <c:pt idx="5">
                  <c:v>43553</c:v>
                </c:pt>
                <c:pt idx="6">
                  <c:v>43554</c:v>
                </c:pt>
                <c:pt idx="7">
                  <c:v>43555</c:v>
                </c:pt>
                <c:pt idx="8">
                  <c:v>43556</c:v>
                </c:pt>
                <c:pt idx="9">
                  <c:v>43557</c:v>
                </c:pt>
                <c:pt idx="10">
                  <c:v>43558</c:v>
                </c:pt>
                <c:pt idx="11">
                  <c:v>43559</c:v>
                </c:pt>
                <c:pt idx="12">
                  <c:v>43560</c:v>
                </c:pt>
                <c:pt idx="13">
                  <c:v>43561</c:v>
                </c:pt>
                <c:pt idx="14">
                  <c:v>43562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9014-4C53-BF69-F739CE8B3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177688"/>
        <c:axId val="504176704"/>
      </c:lineChart>
      <c:dateAx>
        <c:axId val="504177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176704"/>
        <c:crosses val="autoZero"/>
        <c:auto val="1"/>
        <c:lblOffset val="100"/>
        <c:baseTimeUnit val="days"/>
      </c:dateAx>
      <c:valAx>
        <c:axId val="50417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17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C520E-6952-430D-9C3A-2CABC9EBB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Cricket Australia (Owned)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53F6B-6613-4507-B542-9ED269C11A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682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264E6-48BC-412C-A2DE-6D618BBA2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162C8-7A7E-4B83-8944-F7F801E01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38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Cricket Australia (Owned)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Cricket Australia (Owned)</dc:title>
  <dc:creator>Frederik Peiniger</dc:creator>
  <cp:lastModifiedBy>Frederik Peiniger</cp:lastModifiedBy>
  <cp:revision>1</cp:revision>
  <dcterms:created xsi:type="dcterms:W3CDTF">2019-04-08T22:08:45Z</dcterms:created>
  <dcterms:modified xsi:type="dcterms:W3CDTF">2019-04-08T22:08:49Z</dcterms:modified>
</cp:coreProperties>
</file>