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9B85-4C09-9E95-DBF60410829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9B85-4C09-9E95-DBF60410829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9B85-4C09-9E95-DBF60410829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9B85-4C09-9E95-DBF60410829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Sheet1!$F$2:$F$16</c:f>
            </c:numRef>
          </c:val>
          <c:smooth val="0"/>
          <c:extLst>
            <c:ext xmlns:c16="http://schemas.microsoft.com/office/drawing/2014/chart" uri="{C3380CC4-5D6E-409C-BE32-E72D297353CC}">
              <c16:uniqueId val="{00000004-9B85-4C09-9E95-DBF60410829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Sheet1!$G$2:$G$16</c:f>
            </c:numRef>
          </c:val>
          <c:smooth val="0"/>
          <c:extLst>
            <c:ext xmlns:c16="http://schemas.microsoft.com/office/drawing/2014/chart" uri="{C3380CC4-5D6E-409C-BE32-E72D297353CC}">
              <c16:uniqueId val="{00000005-9B85-4C09-9E95-DBF60410829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Sheet1!$H$2:$H$16</c:f>
            </c:numRef>
          </c:val>
          <c:smooth val="0"/>
          <c:extLst>
            <c:ext xmlns:c16="http://schemas.microsoft.com/office/drawing/2014/chart" uri="{C3380CC4-5D6E-409C-BE32-E72D297353CC}">
              <c16:uniqueId val="{00000006-9B85-4C09-9E95-DBF60410829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Sheet1!$I$2:$I$16</c:f>
            </c:numRef>
          </c:val>
          <c:smooth val="0"/>
          <c:extLst>
            <c:ext xmlns:c16="http://schemas.microsoft.com/office/drawing/2014/chart" uri="{C3380CC4-5D6E-409C-BE32-E72D297353CC}">
              <c16:uniqueId val="{00000007-9B85-4C09-9E95-DBF60410829C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Sheet1!$J$2:$J$16</c:f>
            </c:numRef>
          </c:val>
          <c:smooth val="0"/>
          <c:extLst>
            <c:ext xmlns:c16="http://schemas.microsoft.com/office/drawing/2014/chart" uri="{C3380CC4-5D6E-409C-BE32-E72D297353CC}">
              <c16:uniqueId val="{00000008-9B85-4C09-9E95-DBF60410829C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Sheet1!$K$2:$K$16</c:f>
            </c:numRef>
          </c:val>
          <c:smooth val="0"/>
          <c:extLst>
            <c:ext xmlns:c16="http://schemas.microsoft.com/office/drawing/2014/chart" uri="{C3380CC4-5D6E-409C-BE32-E72D297353CC}">
              <c16:uniqueId val="{00000009-9B85-4C09-9E95-DBF60410829C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Sheet1!$L$2:$L$16</c:f>
            </c:numRef>
          </c:val>
          <c:smooth val="0"/>
          <c:extLst>
            <c:ext xmlns:c16="http://schemas.microsoft.com/office/drawing/2014/chart" uri="{C3380CC4-5D6E-409C-BE32-E72D297353CC}">
              <c16:uniqueId val="{0000000A-9B85-4C09-9E95-DBF60410829C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Sheet1!$M$2:$M$16</c:f>
            </c:numRef>
          </c:val>
          <c:smooth val="0"/>
          <c:extLst>
            <c:ext xmlns:c16="http://schemas.microsoft.com/office/drawing/2014/chart" uri="{C3380CC4-5D6E-409C-BE32-E72D297353CC}">
              <c16:uniqueId val="{0000000B-9B85-4C09-9E95-DBF60410829C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Sheet1!$N$2:$N$16</c:f>
            </c:numRef>
          </c:val>
          <c:smooth val="0"/>
          <c:extLst>
            <c:ext xmlns:c16="http://schemas.microsoft.com/office/drawing/2014/chart" uri="{C3380CC4-5D6E-409C-BE32-E72D297353CC}">
              <c16:uniqueId val="{0000000C-9B85-4C09-9E95-DBF60410829C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Sheet1!$O$2:$O$16</c:f>
            </c:numRef>
          </c:val>
          <c:smooth val="0"/>
          <c:extLst>
            <c:ext xmlns:c16="http://schemas.microsoft.com/office/drawing/2014/chart" uri="{C3380CC4-5D6E-409C-BE32-E72D297353CC}">
              <c16:uniqueId val="{0000000D-9B85-4C09-9E95-DBF60410829C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Sheet1!$P$2:$P$16</c:f>
            </c:numRef>
          </c:val>
          <c:smooth val="0"/>
          <c:extLst>
            <c:ext xmlns:c16="http://schemas.microsoft.com/office/drawing/2014/chart" uri="{C3380CC4-5D6E-409C-BE32-E72D297353CC}">
              <c16:uniqueId val="{0000000E-9B85-4C09-9E95-DBF60410829C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Sheet1!$Q$2:$Q$16</c:f>
            </c:numRef>
          </c:val>
          <c:smooth val="0"/>
          <c:extLst>
            <c:ext xmlns:c16="http://schemas.microsoft.com/office/drawing/2014/chart" uri="{C3380CC4-5D6E-409C-BE32-E72D297353CC}">
              <c16:uniqueId val="{0000000F-9B85-4C09-9E95-DBF60410829C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Sheet1!$R$2:$R$16</c:f>
            </c:numRef>
          </c:val>
          <c:smooth val="0"/>
          <c:extLst>
            <c:ext xmlns:c16="http://schemas.microsoft.com/office/drawing/2014/chart" uri="{C3380CC4-5D6E-409C-BE32-E72D297353CC}">
              <c16:uniqueId val="{00000010-9B85-4C09-9E95-DBF60410829C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Sheet1!$S$2:$S$16</c:f>
            </c:numRef>
          </c:val>
          <c:smooth val="0"/>
          <c:extLst>
            <c:ext xmlns:c16="http://schemas.microsoft.com/office/drawing/2014/chart" uri="{C3380CC4-5D6E-409C-BE32-E72D297353CC}">
              <c16:uniqueId val="{00000011-9B85-4C09-9E95-DBF60410829C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Sheet1!$T$2:$T$16</c:f>
            </c:numRef>
          </c:val>
          <c:smooth val="0"/>
          <c:extLst>
            <c:ext xmlns:c16="http://schemas.microsoft.com/office/drawing/2014/chart" uri="{C3380CC4-5D6E-409C-BE32-E72D297353CC}">
              <c16:uniqueId val="{00000012-9B85-4C09-9E95-DBF60410829C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Sheet1!$U$2:$U$16</c:f>
            </c:numRef>
          </c:val>
          <c:smooth val="0"/>
          <c:extLst>
            <c:ext xmlns:c16="http://schemas.microsoft.com/office/drawing/2014/chart" uri="{C3380CC4-5D6E-409C-BE32-E72D297353CC}">
              <c16:uniqueId val="{00000013-9B85-4C09-9E95-DBF60410829C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Sheet1!$V$2:$V$16</c:f>
            </c:numRef>
          </c:val>
          <c:smooth val="0"/>
          <c:extLst>
            <c:ext xmlns:c16="http://schemas.microsoft.com/office/drawing/2014/chart" uri="{C3380CC4-5D6E-409C-BE32-E72D297353CC}">
              <c16:uniqueId val="{00000014-9B85-4C09-9E95-DBF60410829C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Sheet1!$W$2:$W$16</c:f>
            </c:numRef>
          </c:val>
          <c:smooth val="0"/>
          <c:extLst>
            <c:ext xmlns:c16="http://schemas.microsoft.com/office/drawing/2014/chart" uri="{C3380CC4-5D6E-409C-BE32-E72D297353CC}">
              <c16:uniqueId val="{00000015-9B85-4C09-9E95-DBF60410829C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Sheet1!$X$2:$X$16</c:f>
            </c:numRef>
          </c:val>
          <c:smooth val="0"/>
          <c:extLst>
            <c:ext xmlns:c16="http://schemas.microsoft.com/office/drawing/2014/chart" uri="{C3380CC4-5D6E-409C-BE32-E72D297353CC}">
              <c16:uniqueId val="{00000016-9B85-4C09-9E95-DBF60410829C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Sheet1!$Y$2:$Y$16</c:f>
            </c:numRef>
          </c:val>
          <c:smooth val="0"/>
          <c:extLst>
            <c:ext xmlns:c16="http://schemas.microsoft.com/office/drawing/2014/chart" uri="{C3380CC4-5D6E-409C-BE32-E72D297353CC}">
              <c16:uniqueId val="{00000017-9B85-4C09-9E95-DBF604108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204584"/>
        <c:axId val="504204912"/>
      </c:lineChart>
      <c:catAx>
        <c:axId val="50420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204912"/>
        <c:crosses val="autoZero"/>
        <c:auto val="1"/>
        <c:lblAlgn val="ctr"/>
        <c:lblOffset val="100"/>
        <c:noMultiLvlLbl val="0"/>
      </c:catAx>
      <c:valAx>
        <c:axId val="50420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20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B5912-BE31-4F83-BA5B-25C6F7216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Cricket Australia (Owned)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DC07DA-1102-4339-BBC6-54E24BB85A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5209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49F45-310E-484E-BE73-C5EBE2845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03/24/2019 - 04/07/2019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80634F-D0D7-4511-80BD-386AC8850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38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Cricket Australia (Owned)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Cricket Australia (Owned)</dc:title>
  <dc:creator>Frederik Peiniger</dc:creator>
  <cp:lastModifiedBy>Frederik Peiniger</cp:lastModifiedBy>
  <cp:revision>1</cp:revision>
  <dcterms:created xsi:type="dcterms:W3CDTF">2019-04-08T22:03:27Z</dcterms:created>
  <dcterms:modified xsi:type="dcterms:W3CDTF">2019-04-08T22:03:31Z</dcterms:modified>
</cp:coreProperties>
</file>