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EF839-2FFF-404C-AD5D-986204D8E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Cricket Australia (Owned)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DAF8CC-23CB-4B3F-B3E9-6FD535C803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5313325"/>
              </p:ext>
            </p:extLst>
          </p:nvPr>
        </p:nvGraphicFramePr>
        <p:xfrm>
          <a:off x="457200" y="1731963"/>
          <a:ext cx="8229600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609462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18473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35448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67643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44203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3514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3718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937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- 2019-04-06 12:57:15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Congrats to these two superstars 🌟 HG and SOS take out top honours for the season 🏅 #lauriesawlemedal #WESTISBEST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https://www.instagram.com/p/Bv6jbGQnYjL/media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29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cricketcomau - 2019-04-06 10:03:56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They say there are only two types of leaves 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https://www.instagram.com/p/Bv6Pa83nlVj/media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04:08:47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779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wbbl - 2019-04-06 07:52:09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surprises here! ellyseperry is the sixersbbl MVP! 🤩👏 #WBBL04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https://www.instagram.com/wbbl/p/Bv54mNvld_0/media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58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- 2019-04-05 14:38:22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present you our Laurie Sawle Medallist for Season 2018-19 #lauriesawlemedal #WESTISBEST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https://www.instagram.com/p/Bv4KJghHWqQ/media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67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- 2019-04-05 14:37:04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Hats off to this superstar! 💫 Tonight caps off a sensational season for the left-handed veteran who compiled brilliant figures in the black and gold 🖤💛 #lauriesawlemedal #WESTISBEST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https://www.instagram.com/p/Bv4KDOtnVUZ/media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145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0C67B-83CE-4A80-AD79-5A241754D8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03/24/2019 - 04/07/2019</a:t>
            </a:r>
          </a:p>
        </p:txBody>
      </p:sp>
    </p:spTree>
    <p:extLst>
      <p:ext uri="{BB962C8B-B14F-4D97-AF65-F5344CB8AC3E}">
        <p14:creationId xmlns:p14="http://schemas.microsoft.com/office/powerpoint/2010/main" val="2627272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B414C-3B67-42AD-A1BA-06D3F4EC2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Cricket Australia (Owned)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01FAF-8D79-4EF8-AC83-0FA37F3804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2597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851226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20012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69115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53736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88468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38143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8982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8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- 2019-04-05 14:36:46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season highlights of our Zöe Goss Medallist #WESTISBEST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https://www.instagram.com/p/Bv4J8RenO78/media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52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- 2019-04-05 14:35:22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season this gun performer has had! 💥 The talented 22-year-old compiled 455 runs and claimed 33 wickets across the WNCL and WBBL to claim her 2nd Zöe Goss Medal 🏅 #lauriesawlemedal #WESTISBEST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https://www.instagram.com/p/Bv4J23RHvIW/media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920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- 2019-04-05 14:27:33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present you our 2018-19 season award winners ✨👏🏼 #lauriesawlemedal #WESTISBEST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https://www.instagram.com/p/Bv4I9i_HA_2/media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47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14:16:56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Let's take a look at some of AT's best moments 🔥👀#MADETOUGH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https://www.instagram.com/p/Bv4Hizin4ZQ/media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642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58B240-6D21-4948-B546-E132889F60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03/24/2019 - 04/07/2019</a:t>
            </a:r>
          </a:p>
        </p:txBody>
      </p:sp>
    </p:spTree>
    <p:extLst>
      <p:ext uri="{BB962C8B-B14F-4D97-AF65-F5344CB8AC3E}">
        <p14:creationId xmlns:p14="http://schemas.microsoft.com/office/powerpoint/2010/main" val="777889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9537C-89A4-4E51-BC73-A21171191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Cricket Australia (Owned)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C77059-11AF-4C25-931F-7F0A258978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002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917878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41405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20348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26419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19005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78771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6593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916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14:10:58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man had a stellar season in the orange! 🔥🔥 AT was an absolute weapon with the bat – banking 378 runs #MADETOUGH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https://www.instagram.com/p/Bv4HEGVn70L/media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9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14:08:56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take a look at some of the best moments of our women's player of the season - HG! 🔥🔥 #MADETOUGH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https://www.instagram.com/p/Bv4GsANH9mS/media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4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14:08:10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stellar career! 🌟 Beepa scored nearly 550 runs in just under 50 games for us and managed 34 Caps for Australia across all formats! #MADETOUGH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https://www.instagram.com/p/Bv4B_5gH31S/media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613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13:48:07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HG was one of the most consistent performers over the 2018-19 season, taking the most wickets (22) in the WBBL backed with best figures of 3-25 💪#MADETOUGH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https://www.instagram.com/p/Bv4EcxenwbE/media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333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73995-31C5-4298-9D1D-4B4E05402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03/24/2019 - 04/07/2019</a:t>
            </a:r>
          </a:p>
        </p:txBody>
      </p:sp>
    </p:spTree>
    <p:extLst>
      <p:ext uri="{BB962C8B-B14F-4D97-AF65-F5344CB8AC3E}">
        <p14:creationId xmlns:p14="http://schemas.microsoft.com/office/powerpoint/2010/main" val="2520564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ADCE-87E5-48A9-86BE-1D6B4BE17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Cricket Australia (Owned)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C12F8C-EB81-4C22-9511-78CBDF664F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8083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590551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28614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07937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82243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0997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8213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5175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358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13:45:11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true legend of the club! Maxy played 71 games for the club, banking 1,947 runs that included 224 boundaries, 12 half centuries and a memorable century on Boxing Day 2014 against the Renegades. Thanks for everything Maxy 🧡🧡 #MADETOUGH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https://www.instagram.com/p/Bv4EBMInWUY/media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63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13:40:13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stellar career! 🌟 Beepa scored nearly 550 runs in just under 50 games for us and managed 34 Caps for Australia across all formats! #MADETOUGH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https://www.instagram.com/p/Bv4DRi5nlBK/media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19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13:06:39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They say leaders must lead by example – Congrats Mitch 👊 a true testament to your hard work and leadership this season #MADETOUGH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https://www.instagram.com/p/Bv3_tBDH-mY/media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04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13:05:07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Congrats Kells! You are the definition of #MADETOUGH 💪#lauriesawlemedal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https://www.instagram.com/p/Bv3_h3MnIJ7/media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858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95CBF-ED78-42F1-970E-44A28667E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03/24/2019 - 04/07/2019</a:t>
            </a:r>
          </a:p>
        </p:txBody>
      </p:sp>
    </p:spTree>
    <p:extLst>
      <p:ext uri="{BB962C8B-B14F-4D97-AF65-F5344CB8AC3E}">
        <p14:creationId xmlns:p14="http://schemas.microsoft.com/office/powerpoint/2010/main" val="3115526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1E429-5519-4D9D-BEB9-B42FB3D6D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Cricket Australia (Owned)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F383DC-7B0F-4C1B-8FB5-5593AB1EF0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3333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144068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03712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53420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23668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40335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90629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3646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124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scorchersbbl - 2019-04-05 13:04:04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Congrats to Pip on winning the values-based Legacy award 🙌 A true reflection of what it means to be a Scorcher #lauriesawlemedal #MADETOUGH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https://www.instagram.com/p/Bv3_aFgHTkP/media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89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- 2019-04-05 13:02:48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 player, coach and administrator Olive Leslie becomes the first ever female inducted into the WACA Gallery of Greats. Joining Leslie is towering fast-bowler Jo Angel. Angel was the State’s leading Sheffield Shield wicket-taker with 419 when he retired in 2004 #lauriesawlemedal #WESTISBEST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https://www.instagram.com/p/Bv3_Q1pHLtr/media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845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qldcricket - 2019-04-05 12:19:36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to all of our award winners tonight, an outstanding season! #MaroonGrownHeroes #SheffieldShield #JLTCup #WNCL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https://www.instagram.com/p/Bv36UcshgSZ/media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969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- 2019-04-05 11:42:28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Congrats to Fury batter Amy Edgar and hard-hitting batsman Josh Philippe - our rising stars for the season 🌟 #lauriesawlemedal #WESTISBEST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https://www.instagram.com/p/Bv32EfznRrz/media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00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A5166-E9A5-41D5-AB76-E7C251A23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03/24/2019 - 04/07/2019</a:t>
            </a:r>
          </a:p>
        </p:txBody>
      </p:sp>
    </p:spTree>
    <p:extLst>
      <p:ext uri="{BB962C8B-B14F-4D97-AF65-F5344CB8AC3E}">
        <p14:creationId xmlns:p14="http://schemas.microsoft.com/office/powerpoint/2010/main" val="4287330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A00CD-B7D8-4E3B-9D85-A9E322E5B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Cricket Australia (Owned)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45C759-D744-4593-8BC1-3C2D301B4A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6839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743206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3868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81486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57281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04654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8605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0778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20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cricketnsw - 2019-04-05 11:42:18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Yes SABBA! 
Your 2019 Steve Waugh Medallist #CNSWAwards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https://www.instagram.com/p/Bv32DSJgYx6/media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04:06:13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00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waca_cricket - 2019-04-05 11:23:00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Red carpet glitz and glam ✨ #lauriesawlemedal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https://www.instagram.com/p/Bv3z14ln0FW/media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46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qldcricket - 2019-04-05 11:22:13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Thanks to our 2019 retirees, Luke Feldman and Jason Floros! #MaroonGrownHeroes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https://www.instagram.com/p/Bv3zwLIhNH0/media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3.3488 %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670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heatbbl - 2019-04-05 11:17:10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MUJEEB! 👊 An outstanding debut season from our teenage international earns him #BBL08 MVP! 🇦🇫#BringTheHeat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https://www.instagram.com/p/Bv3zLI3lOCv/media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04/08/2019 04:07:07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789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8B1EC0-D0EB-4327-B47D-63A36B0241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03/24/2019 - 04/07/2019</a:t>
            </a:r>
          </a:p>
        </p:txBody>
      </p:sp>
    </p:spTree>
    <p:extLst>
      <p:ext uri="{BB962C8B-B14F-4D97-AF65-F5344CB8AC3E}">
        <p14:creationId xmlns:p14="http://schemas.microsoft.com/office/powerpoint/2010/main" val="6359520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780</Words>
  <Application>Microsoft Office PowerPoint</Application>
  <PresentationFormat>On-screen Show (4:3)</PresentationFormat>
  <Paragraphs>229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Instagram Posts Table | Cricket Australia (Owned) - 1 of 6</vt:lpstr>
      <vt:lpstr>Instagram Posts Table | Cricket Australia (Owned) - 2 of 6</vt:lpstr>
      <vt:lpstr>Instagram Posts Table | Cricket Australia (Owned) - 3 of 6</vt:lpstr>
      <vt:lpstr>Instagram Posts Table | Cricket Australia (Owned) - 4 of 6</vt:lpstr>
      <vt:lpstr>Instagram Posts Table | Cricket Australia (Owned) - 5 of 6</vt:lpstr>
      <vt:lpstr>Instagram Posts Table | Cricket Australia (Owned)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Cricket Australia (Owned) - 1 of 6</dc:title>
  <dc:creator>Frederik Peiniger</dc:creator>
  <cp:lastModifiedBy>Frederik Peiniger</cp:lastModifiedBy>
  <cp:revision>1</cp:revision>
  <dcterms:created xsi:type="dcterms:W3CDTF">2019-04-08T22:01:17Z</dcterms:created>
  <dcterms:modified xsi:type="dcterms:W3CDTF">2019-04-08T22:03:26Z</dcterms:modified>
</cp:coreProperties>
</file>