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CEA5-0EE7-40FC-90F5-B026B9857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97788-FD0C-4B88-9A36-033B5B5A2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801351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6046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1949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3097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0856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0460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0041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7295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91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- 2019-04-06 12:57:15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these two superstars 🌟 HG and SOS take out top honours for the season 🏅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https://www.instagram.com/p/Bv6jbGQnYjL/media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4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cricketcomau - 2019-04-06 10:03:56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say there are only two types of leaves 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https://www.instagram.com/p/Bv6Pa83nlVj/media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wbbl - 2019-04-06 07:52:09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surprises here! ellyseperry is the sixersbbl MVP! 🤩👏 #WBBL04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https://www.instagram.com/wbbl/p/Bv54mNvld_0/media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71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present you our Laurie Sawle Medallist for Season 2018-19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https://www.instagram.com/p/Bv4KJghHWqQ/media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7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Hats off to this superstar! 💫 Tonight caps off a sensational season for the left-handed veteran who compiled brilliant figures in the black and gold 🖤💛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https://www.instagram.com/p/Bv4KDOtnVUZ/media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096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C461B-80EF-4A4D-B87C-AB36B76F5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216250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D854B-9374-4FE2-AFBE-4F91DBE4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9265A-EB9F-4E80-B6FC-565FF2887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0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9929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1397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7582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9908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5311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8992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09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2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season highlights of our Zöe Goss Medallist #WESTISBEST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https://www.instagram.com/p/Bv4J8RenO78/media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2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14:35:22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season this gun performer has had! 💥 The talented 22-year-old compiled 455 runs and claimed 33 wickets across the WNCL and WBBL to claim her 2nd Zöe Goss Medal 🏅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https://www.instagram.com/p/Bv4J23RHvIW/media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14:27:33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present you our 2018-19 season award winners ✨👏🏼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https://www.instagram.com/p/Bv4I9i_HA_2/media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7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14:16:56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take a look at some of AT's best moments 🔥👀#MADETOUGH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https://www.instagram.com/p/Bv4Hizin4ZQ/media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8AD33-7448-411C-B806-C58979262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181067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4127-A4C2-47FB-BFE7-F6A7687E4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B7E1C5-1188-4816-95E3-1D9645654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347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80971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1730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9459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5860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3815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733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494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0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man had a stellar season in the orange! 🔥🔥 AT was an absolute weapon with the bat – banking 378 runs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https://www.instagram.com/p/Bv4HEGVn70L/media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9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14:08:56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take a look at some of the best moments of our women's player of the season - HG! 🔥🔥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https://www.instagram.com/p/Bv4GsANH9mS/media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72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14:08:10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stellar career! 🌟 Beepa scored nearly 550 runs in just under 50 games for us and managed 34 Caps for Australia across all formats!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https://www.instagram.com/p/Bv4B_5gH31S/media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44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13:48:07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HG was one of the most consistent performers over the 2018-19 season, taking the most wickets (22) in the WBBL backed with best figures of 3-25 💪#MADETOUGH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https://www.instagram.com/p/Bv4EcxenwbE/media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89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54A7C-DB1C-429B-B537-3E9677BE1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287457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5F7D-6DAC-4509-AF8E-54AD3BED9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30D41-CF0A-4F72-B19B-9DEFAC249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201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66812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8227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278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9578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5674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0331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2049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99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13:45:11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true legend of the club! Maxy played 71 games for the club, banking 1,947 runs that included 224 boundaries, 12 half centuries and a memorable century on Boxing Day 2014 against the Renegades. Thanks for everything Maxy 🧡🧡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https://www.instagram.com/p/Bv4EBMInWUY/media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40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13:40:13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stellar career! 🌟 Beepa scored nearly 550 runs in just under 50 games for us and managed 34 Caps for Australia across all formats!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https://www.instagram.com/p/Bv4DRi5nlBK/media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92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13:06:39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say leaders must lead by example – Congrats Mitch 👊 a true testament to your hard work and leadership this season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https://www.instagram.com/p/Bv3_tBDH-mY/media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2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Kells! You are the definition of #MADETOUGH 💪#lauriesawlemedal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https://www.instagram.com/p/Bv3_h3MnIJ7/media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4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83CF1-2FF1-48D7-8C2A-505110FBE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1885456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8AA5-50A5-49AD-B31B-078BEB8E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DA309-6829-444E-9A6D-E860138173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717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56545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7728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2182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5543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4143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0362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813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15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13:04:04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Pip on winning the values-based Legacy award 🙌 A true reflection of what it means to be a Scorcher #lauriesawlemedal #MADETOUGH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https://www.instagram.com/p/Bv3_aFgHTkP/media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0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13:02:48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 player, coach and administrator Olive Leslie becomes the first ever female inducted into the WACA Gallery of Greats. Joining Leslie is towering fast-bowler Jo Angel. Angel was the State’s leading Sheffield Shield wicket-taker with 419 when he retired in 2004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https://www.instagram.com/p/Bv3_Q1pHLtr/media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1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qldcricket - 2019-04-05 12:19:36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all of our award winners tonight, an outstanding season! #MaroonGrownHeroes #SheffieldShield #JLTCup #WNCL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https://www.instagram.com/p/Bv36UcshgSZ/media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62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11:42:28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Fury batter Amy Edgar and hard-hitting batsman Josh Philippe - our rising stars for the season 🌟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https://www.instagram.com/p/Bv32EfznRrz/media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459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98194-B066-4592-956D-A4E4E67E1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3278794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7409-FD35-43F6-82EE-85A4192F7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3C9855-8134-4A24-B747-09F6B9095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218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89806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3919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925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969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1325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5381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5832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0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cricketnsw - 2019-04-05 11:42:18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 SABBA! 
Your 2019 Steve Waugh Medallist #CNSWAwards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https://www.instagram.com/p/Bv32DSJgYx6/media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70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11:23:00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Red carpet glitz and glam ✨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https://www.instagram.com/p/Bv3z14ln0FW/media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13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qldcricket - 2019-04-05 11:22:13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Thanks to our 2019 retirees, Luke Feldman and Jason Floros! #MaroonGrownHeroes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https://www.instagram.com/p/Bv3zwLIhNH0/media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24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heatbbl - 2019-04-05 11:17:10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MUJEEB! 👊 An outstanding debut season from our teenage international earns him #BBL08 MVP! 🇦🇫#BringTheHeat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https://www.instagram.com/p/Bv3zLI3lOCv/media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488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C5FA9-B4DB-433E-B6A9-B73077A43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778182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778</Words>
  <Application>Microsoft Office PowerPoint</Application>
  <PresentationFormat>On-screen Show (4:3)</PresentationFormat>
  <Paragraphs>228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Cricket Australia (Owned) - 1 of 6</vt:lpstr>
      <vt:lpstr>Instagram Posts Table | Cricket Australia (Owned) - 2 of 6</vt:lpstr>
      <vt:lpstr>Instagram Posts Table | Cricket Australia (Owned) - 3 of 6</vt:lpstr>
      <vt:lpstr>Instagram Posts Table | Cricket Australia (Owned) - 4 of 6</vt:lpstr>
      <vt:lpstr>Instagram Posts Table | Cricket Australia (Owned) - 5 of 6</vt:lpstr>
      <vt:lpstr>Instagram Posts Table | Cricket Australia (Owned)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Cricket Australia (Owned) - 1 of 6</dc:title>
  <dc:creator>Frederik Peiniger</dc:creator>
  <cp:lastModifiedBy>Frederik Peiniger</cp:lastModifiedBy>
  <cp:revision>1</cp:revision>
  <dcterms:created xsi:type="dcterms:W3CDTF">2019-04-08T21:59:06Z</dcterms:created>
  <dcterms:modified xsi:type="dcterms:W3CDTF">2019-04-08T22:01:15Z</dcterms:modified>
</cp:coreProperties>
</file>