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smooth val="0"/>
          <c:extLst>
            <c:ext xmlns:c16="http://schemas.microsoft.com/office/drawing/2014/chart" uri="{C3380CC4-5D6E-409C-BE32-E72D297353CC}">
              <c16:uniqueId val="{00000000-C903-4E5D-B64E-3F629AD1771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Sheet1!$C$2:$C$16</c:f>
            </c:numRef>
          </c:val>
          <c:smooth val="0"/>
          <c:extLst>
            <c:ext xmlns:c16="http://schemas.microsoft.com/office/drawing/2014/chart" uri="{C3380CC4-5D6E-409C-BE32-E72D297353CC}">
              <c16:uniqueId val="{00000001-C903-4E5D-B64E-3F629AD1771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Sheet1!$D$2:$D$16</c:f>
            </c:numRef>
          </c:val>
          <c:smooth val="0"/>
          <c:extLst>
            <c:ext xmlns:c16="http://schemas.microsoft.com/office/drawing/2014/chart" uri="{C3380CC4-5D6E-409C-BE32-E72D297353CC}">
              <c16:uniqueId val="{00000002-C903-4E5D-B64E-3F629AD1771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Sheet1!$E$2:$E$16</c:f>
            </c:numRef>
          </c:val>
          <c:smooth val="0"/>
          <c:extLst>
            <c:ext xmlns:c16="http://schemas.microsoft.com/office/drawing/2014/chart" uri="{C3380CC4-5D6E-409C-BE32-E72D297353CC}">
              <c16:uniqueId val="{00000003-C903-4E5D-B64E-3F629AD1771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Sheet1!$F$2:$F$16</c:f>
            </c:numRef>
          </c:val>
          <c:smooth val="0"/>
          <c:extLst>
            <c:ext xmlns:c16="http://schemas.microsoft.com/office/drawing/2014/chart" uri="{C3380CC4-5D6E-409C-BE32-E72D297353CC}">
              <c16:uniqueId val="{00000004-C903-4E5D-B64E-3F629AD17712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Sheet1!$G$2:$G$16</c:f>
            </c:numRef>
          </c:val>
          <c:smooth val="0"/>
          <c:extLst>
            <c:ext xmlns:c16="http://schemas.microsoft.com/office/drawing/2014/chart" uri="{C3380CC4-5D6E-409C-BE32-E72D297353CC}">
              <c16:uniqueId val="{00000005-C903-4E5D-B64E-3F629AD17712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Sheet1!$H$2:$H$16</c:f>
            </c:numRef>
          </c:val>
          <c:smooth val="0"/>
          <c:extLst>
            <c:ext xmlns:c16="http://schemas.microsoft.com/office/drawing/2014/chart" uri="{C3380CC4-5D6E-409C-BE32-E72D297353CC}">
              <c16:uniqueId val="{00000006-C903-4E5D-B64E-3F629AD17712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Sheet1!$I$2:$I$16</c:f>
            </c:numRef>
          </c:val>
          <c:smooth val="0"/>
          <c:extLst>
            <c:ext xmlns:c16="http://schemas.microsoft.com/office/drawing/2014/chart" uri="{C3380CC4-5D6E-409C-BE32-E72D297353CC}">
              <c16:uniqueId val="{00000007-C903-4E5D-B64E-3F629AD17712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Sheet1!$J$2:$J$16</c:f>
            </c:numRef>
          </c:val>
          <c:smooth val="0"/>
          <c:extLst>
            <c:ext xmlns:c16="http://schemas.microsoft.com/office/drawing/2014/chart" uri="{C3380CC4-5D6E-409C-BE32-E72D297353CC}">
              <c16:uniqueId val="{00000008-C903-4E5D-B64E-3F629AD17712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Sheet1!$K$2:$K$16</c:f>
            </c:numRef>
          </c:val>
          <c:smooth val="0"/>
          <c:extLst>
            <c:ext xmlns:c16="http://schemas.microsoft.com/office/drawing/2014/chart" uri="{C3380CC4-5D6E-409C-BE32-E72D297353CC}">
              <c16:uniqueId val="{00000009-C903-4E5D-B64E-3F629AD17712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Sheet1!$L$2:$L$16</c:f>
            </c:numRef>
          </c:val>
          <c:smooth val="0"/>
          <c:extLst>
            <c:ext xmlns:c16="http://schemas.microsoft.com/office/drawing/2014/chart" uri="{C3380CC4-5D6E-409C-BE32-E72D297353CC}">
              <c16:uniqueId val="{0000000A-C903-4E5D-B64E-3F629AD17712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Sheet1!$M$2:$M$16</c:f>
            </c:numRef>
          </c:val>
          <c:smooth val="0"/>
          <c:extLst>
            <c:ext xmlns:c16="http://schemas.microsoft.com/office/drawing/2014/chart" uri="{C3380CC4-5D6E-409C-BE32-E72D297353CC}">
              <c16:uniqueId val="{0000000B-C903-4E5D-B64E-3F629AD17712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Sheet1!$N$2:$N$16</c:f>
            </c:numRef>
          </c:val>
          <c:smooth val="0"/>
          <c:extLst>
            <c:ext xmlns:c16="http://schemas.microsoft.com/office/drawing/2014/chart" uri="{C3380CC4-5D6E-409C-BE32-E72D297353CC}">
              <c16:uniqueId val="{0000000C-C903-4E5D-B64E-3F629AD17712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Sheet1!$O$2:$O$16</c:f>
            </c:numRef>
          </c:val>
          <c:smooth val="0"/>
          <c:extLst>
            <c:ext xmlns:c16="http://schemas.microsoft.com/office/drawing/2014/chart" uri="{C3380CC4-5D6E-409C-BE32-E72D297353CC}">
              <c16:uniqueId val="{0000000D-C903-4E5D-B64E-3F629AD17712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Sheet1!$P$2:$P$16</c:f>
            </c:numRef>
          </c:val>
          <c:smooth val="0"/>
          <c:extLst>
            <c:ext xmlns:c16="http://schemas.microsoft.com/office/drawing/2014/chart" uri="{C3380CC4-5D6E-409C-BE32-E72D297353CC}">
              <c16:uniqueId val="{0000000E-C903-4E5D-B64E-3F629AD17712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Sheet1!$Q$2:$Q$16</c:f>
            </c:numRef>
          </c:val>
          <c:smooth val="0"/>
          <c:extLst>
            <c:ext xmlns:c16="http://schemas.microsoft.com/office/drawing/2014/chart" uri="{C3380CC4-5D6E-409C-BE32-E72D297353CC}">
              <c16:uniqueId val="{0000000F-C903-4E5D-B64E-3F629AD17712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Sheet1!$R$2:$R$16</c:f>
            </c:numRef>
          </c:val>
          <c:smooth val="0"/>
          <c:extLst>
            <c:ext xmlns:c16="http://schemas.microsoft.com/office/drawing/2014/chart" uri="{C3380CC4-5D6E-409C-BE32-E72D297353CC}">
              <c16:uniqueId val="{00000010-C903-4E5D-B64E-3F629AD17712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Sheet1!$S$2:$S$16</c:f>
            </c:numRef>
          </c:val>
          <c:smooth val="0"/>
          <c:extLst>
            <c:ext xmlns:c16="http://schemas.microsoft.com/office/drawing/2014/chart" uri="{C3380CC4-5D6E-409C-BE32-E72D297353CC}">
              <c16:uniqueId val="{00000011-C903-4E5D-B64E-3F629AD17712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Sheet1!$T$2:$T$16</c:f>
            </c:numRef>
          </c:val>
          <c:smooth val="0"/>
          <c:extLst>
            <c:ext xmlns:c16="http://schemas.microsoft.com/office/drawing/2014/chart" uri="{C3380CC4-5D6E-409C-BE32-E72D297353CC}">
              <c16:uniqueId val="{00000012-C903-4E5D-B64E-3F629AD17712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Sheet1!$U$2:$U$16</c:f>
            </c:numRef>
          </c:val>
          <c:smooth val="0"/>
          <c:extLst>
            <c:ext xmlns:c16="http://schemas.microsoft.com/office/drawing/2014/chart" uri="{C3380CC4-5D6E-409C-BE32-E72D297353CC}">
              <c16:uniqueId val="{00000013-C903-4E5D-B64E-3F629AD17712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Sheet1!$V$2:$V$16</c:f>
            </c:numRef>
          </c:val>
          <c:smooth val="0"/>
          <c:extLst>
            <c:ext xmlns:c16="http://schemas.microsoft.com/office/drawing/2014/chart" uri="{C3380CC4-5D6E-409C-BE32-E72D297353CC}">
              <c16:uniqueId val="{00000014-C903-4E5D-B64E-3F629AD17712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Sheet1!$W$2:$W$16</c:f>
            </c:numRef>
          </c:val>
          <c:smooth val="0"/>
          <c:extLst>
            <c:ext xmlns:c16="http://schemas.microsoft.com/office/drawing/2014/chart" uri="{C3380CC4-5D6E-409C-BE32-E72D297353CC}">
              <c16:uniqueId val="{00000015-C903-4E5D-B64E-3F629AD17712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Sheet1!$X$2:$X$16</c:f>
            </c:numRef>
          </c:val>
          <c:smooth val="0"/>
          <c:extLst>
            <c:ext xmlns:c16="http://schemas.microsoft.com/office/drawing/2014/chart" uri="{C3380CC4-5D6E-409C-BE32-E72D297353CC}">
              <c16:uniqueId val="{00000016-C903-4E5D-B64E-3F629AD17712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Sheet1!$Y$2:$Y$16</c:f>
            </c:numRef>
          </c:val>
          <c:smooth val="0"/>
          <c:extLst>
            <c:ext xmlns:c16="http://schemas.microsoft.com/office/drawing/2014/chart" uri="{C3380CC4-5D6E-409C-BE32-E72D297353CC}">
              <c16:uniqueId val="{00000017-C903-4E5D-B64E-3F629AD177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559240"/>
        <c:axId val="350557600"/>
      </c:lineChart>
      <c:catAx>
        <c:axId val="350559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57600"/>
        <c:crosses val="autoZero"/>
        <c:auto val="1"/>
        <c:lblAlgn val="ctr"/>
        <c:lblOffset val="100"/>
        <c:noMultiLvlLbl val="0"/>
      </c:catAx>
      <c:valAx>
        <c:axId val="35055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59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7DDF8-0A9B-4C8F-8FD9-AA6112C33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Cricket Australia (Owned)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E3514C-72C5-4C12-912D-9531DB8058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06689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D9FF0-786F-4439-A21F-CE6F4BB33C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03/06/2019 - 03/20/2019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36E9C-F2DF-48DC-BCF1-F11C3114D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4878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Cricket Australia (Owned)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Cricket Australia (Owned)</dc:title>
  <dc:creator>Frederik Peiniger</dc:creator>
  <cp:lastModifiedBy>Frederik Peiniger</cp:lastModifiedBy>
  <cp:revision>1</cp:revision>
  <dcterms:created xsi:type="dcterms:W3CDTF">2019-04-02T22:23:31Z</dcterms:created>
  <dcterms:modified xsi:type="dcterms:W3CDTF">2019-04-02T22:23:35Z</dcterms:modified>
</cp:coreProperties>
</file>