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cricket.com.au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2.2921400544975799E-2</c:v>
                </c:pt>
                <c:pt idx="1">
                  <c:v>6.1673430654427798E-2</c:v>
                </c:pt>
                <c:pt idx="2">
                  <c:v>6.5879062395643298E-2</c:v>
                </c:pt>
                <c:pt idx="3">
                  <c:v>3.65244071403854E-2</c:v>
                </c:pt>
                <c:pt idx="4">
                  <c:v>8.84321227363708E-2</c:v>
                </c:pt>
                <c:pt idx="5">
                  <c:v>5.83906715993655E-2</c:v>
                </c:pt>
                <c:pt idx="6">
                  <c:v>3.9101279070383702E-2</c:v>
                </c:pt>
                <c:pt idx="7">
                  <c:v>3.6233435051949897E-2</c:v>
                </c:pt>
                <c:pt idx="8">
                  <c:v>4.5829574262823997E-2</c:v>
                </c:pt>
                <c:pt idx="9">
                  <c:v>4.9725676218745997E-2</c:v>
                </c:pt>
                <c:pt idx="10">
                  <c:v>6.6032146927680502E-2</c:v>
                </c:pt>
                <c:pt idx="11">
                  <c:v>4.5609623734850703E-2</c:v>
                </c:pt>
                <c:pt idx="12">
                  <c:v>0.11206922912271</c:v>
                </c:pt>
                <c:pt idx="13">
                  <c:v>4.2920915617660302E-2</c:v>
                </c:pt>
                <c:pt idx="14">
                  <c:v>2.7537206011218601E-2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0-4AA6-8575-1C2573324B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Cricket Australia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4.3729129990790601E-2</c:v>
                </c:pt>
                <c:pt idx="1">
                  <c:v>2.71283540795281E-2</c:v>
                </c:pt>
                <c:pt idx="2">
                  <c:v>1.21549619812839E-2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8.8351511186805204E-2</c:v>
                </c:pt>
                <c:pt idx="7">
                  <c:v>2.6819529630567201E-2</c:v>
                </c:pt>
                <c:pt idx="8">
                  <c:v>3.18320072085711E-2</c:v>
                </c:pt>
                <c:pt idx="9">
                  <c:v>7.3939933203416297E-3</c:v>
                </c:pt>
                <c:pt idx="10">
                  <c:v>0</c:v>
                </c:pt>
                <c:pt idx="11">
                  <c:v>2.92035941728176E-2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70-4AA6-8575-1C2573324B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Australian Men's Cricket Team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9.3065000687249197E-2</c:v>
                </c:pt>
                <c:pt idx="2">
                  <c:v>0.29351326880963902</c:v>
                </c:pt>
                <c:pt idx="3">
                  <c:v>0</c:v>
                </c:pt>
                <c:pt idx="4">
                  <c:v>0.478817747421661</c:v>
                </c:pt>
                <c:pt idx="5">
                  <c:v>6.2017338139518E-2</c:v>
                </c:pt>
                <c:pt idx="6">
                  <c:v>2.09608519973048E-2</c:v>
                </c:pt>
                <c:pt idx="7">
                  <c:v>0.175288934434607</c:v>
                </c:pt>
                <c:pt idx="8">
                  <c:v>0.105669844619681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8.6088421720443994E-2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70-4AA6-8575-1C2573324B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BBL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0.12504826623552301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2.8208663157173099E-2</c:v>
                </c:pt>
                <c:pt idx="6">
                  <c:v>0</c:v>
                </c:pt>
                <c:pt idx="7">
                  <c:v>0.136944833450551</c:v>
                </c:pt>
                <c:pt idx="8">
                  <c:v>6.0252556913681497E-2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70-4AA6-8575-1C2573324B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Australian Women's Cricket Team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0.122329146958082</c:v>
                </c:pt>
                <c:pt idx="1">
                  <c:v>0.41634507723581698</c:v>
                </c:pt>
                <c:pt idx="2">
                  <c:v>0.33873497882453502</c:v>
                </c:pt>
                <c:pt idx="3">
                  <c:v>0</c:v>
                </c:pt>
                <c:pt idx="4">
                  <c:v>0</c:v>
                </c:pt>
                <c:pt idx="5">
                  <c:v>0.47247173315665397</c:v>
                </c:pt>
                <c:pt idx="6">
                  <c:v>0.22452410651336799</c:v>
                </c:pt>
                <c:pt idx="7">
                  <c:v>0.252352947547411</c:v>
                </c:pt>
                <c:pt idx="8">
                  <c:v>0.18332665706727899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0.371047478932508</c:v>
                </c:pt>
                <c:pt idx="13">
                  <c:v>0</c:v>
                </c:pt>
                <c:pt idx="14">
                  <c:v>9.9487423492008606E-2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70-4AA6-8575-1C2573324B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MyCricket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8.67090422147168E-2</c:v>
                </c:pt>
                <c:pt idx="1">
                  <c:v>0.126645119224712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1.3810899072047401E-2</c:v>
                </c:pt>
                <c:pt idx="6">
                  <c:v>0.98845462619142499</c:v>
                </c:pt>
                <c:pt idx="7">
                  <c:v>6.9930558954957702E-3</c:v>
                </c:pt>
                <c:pt idx="8">
                  <c:v>0</c:v>
                </c:pt>
                <c:pt idx="9">
                  <c:v>2.1852497390811802E-2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4.5426511261406899E-2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70-4AA6-8575-1C2573324B3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WBBL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0.21632948412578801</c:v>
                </c:pt>
                <c:pt idx="3">
                  <c:v>0</c:v>
                </c:pt>
                <c:pt idx="4">
                  <c:v>0</c:v>
                </c:pt>
                <c:pt idx="5">
                  <c:v>0.23299511461856401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1.7240474637762598E-2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70-4AA6-8575-1C2573324B3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Cricket Network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0.115659547064506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70-4AA6-8575-1C2573324B3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Melbourne Stars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1.5671044952482501E-2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7.8832558206505296E-2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8.2759563677187301E-2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870-4AA6-8575-1C2573324B3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Melbourne Renegades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1.13574993104375E-2</c:v>
                </c:pt>
                <c:pt idx="3">
                  <c:v>0</c:v>
                </c:pt>
                <c:pt idx="4">
                  <c:v>0.26698865993478199</c:v>
                </c:pt>
                <c:pt idx="5">
                  <c:v>0</c:v>
                </c:pt>
                <c:pt idx="6">
                  <c:v>0</c:v>
                </c:pt>
                <c:pt idx="7">
                  <c:v>0.91483745484856904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870-4AA6-8575-1C2573324B3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Brisbane Heat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0.33958098463818898</c:v>
                </c:pt>
                <c:pt idx="1">
                  <c:v>0</c:v>
                </c:pt>
                <c:pt idx="2">
                  <c:v>7.4315781445109502E-2</c:v>
                </c:pt>
                <c:pt idx="3">
                  <c:v>6.9136748969060594E-2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4.5874476087073499E-2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870-4AA6-8575-1C2573324B3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Sydney Sixers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1.0247021532407899E-2</c:v>
                </c:pt>
                <c:pt idx="1">
                  <c:v>1.4119002697412701E-2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4.5557256359793E-4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870-4AA6-8575-1C2573324B3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Sydney Thunder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0.19793497102374799</c:v>
                </c:pt>
                <c:pt idx="1">
                  <c:v>2.65658486103484E-2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0.12965380454738501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5.54463978620027E-2</c:v>
                </c:pt>
                <c:pt idx="10">
                  <c:v>0</c:v>
                </c:pt>
                <c:pt idx="11">
                  <c:v>0.31844648686556398</c:v>
                </c:pt>
                <c:pt idx="12">
                  <c:v>0</c:v>
                </c:pt>
                <c:pt idx="13">
                  <c:v>0.300604859992325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870-4AA6-8575-1C2573324B3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Adelaide Strikers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0.15210568941081201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0.14505925151451499</c:v>
                </c:pt>
                <c:pt idx="13">
                  <c:v>0.43799242500962099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870-4AA6-8575-1C2573324B3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Hobart Hurricanes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1.09901303268626E-2</c:v>
                </c:pt>
                <c:pt idx="3">
                  <c:v>0</c:v>
                </c:pt>
                <c:pt idx="4">
                  <c:v>0</c:v>
                </c:pt>
                <c:pt idx="5">
                  <c:v>2.2807342354308001E-2</c:v>
                </c:pt>
                <c:pt idx="6">
                  <c:v>0</c:v>
                </c:pt>
                <c:pt idx="7">
                  <c:v>0</c:v>
                </c:pt>
                <c:pt idx="8">
                  <c:v>5.9035045349648499E-2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870-4AA6-8575-1C2573324B3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Perth Scorchers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0</c:v>
                </c:pt>
                <c:pt idx="1">
                  <c:v>2.03887107708462E-2</c:v>
                </c:pt>
                <c:pt idx="2">
                  <c:v>0</c:v>
                </c:pt>
                <c:pt idx="3">
                  <c:v>5.23797750346012E-2</c:v>
                </c:pt>
                <c:pt idx="4">
                  <c:v>0</c:v>
                </c:pt>
                <c:pt idx="5">
                  <c:v>0</c:v>
                </c:pt>
                <c:pt idx="6">
                  <c:v>3.3140016570008301E-3</c:v>
                </c:pt>
                <c:pt idx="7">
                  <c:v>0.210072786141315</c:v>
                </c:pt>
                <c:pt idx="8">
                  <c:v>1.24930523331413E-2</c:v>
                </c:pt>
                <c:pt idx="9">
                  <c:v>1.47884863984171E-2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4.8456284780136E-2</c:v>
                </c:pt>
                <c:pt idx="14">
                  <c:v>1.0456676205195701E-2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870-4AA6-8575-1C2573324B3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Queensland Cricket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6.1704018165662997E-2</c:v>
                </c:pt>
                <c:pt idx="1">
                  <c:v>0</c:v>
                </c:pt>
                <c:pt idx="2">
                  <c:v>6.9084628670120898E-2</c:v>
                </c:pt>
                <c:pt idx="3">
                  <c:v>0</c:v>
                </c:pt>
                <c:pt idx="4">
                  <c:v>0</c:v>
                </c:pt>
                <c:pt idx="5">
                  <c:v>0.65623920659199697</c:v>
                </c:pt>
                <c:pt idx="6">
                  <c:v>0.63647128478389603</c:v>
                </c:pt>
                <c:pt idx="7">
                  <c:v>1.2333497779970399</c:v>
                </c:pt>
                <c:pt idx="8">
                  <c:v>0.38478614769868302</c:v>
                </c:pt>
                <c:pt idx="9">
                  <c:v>0</c:v>
                </c:pt>
                <c:pt idx="10">
                  <c:v>0</c:v>
                </c:pt>
                <c:pt idx="11">
                  <c:v>0.203843435090661</c:v>
                </c:pt>
                <c:pt idx="12">
                  <c:v>0.33035846358660798</c:v>
                </c:pt>
                <c:pt idx="13">
                  <c:v>0</c:v>
                </c:pt>
                <c:pt idx="14">
                  <c:v>0.88850002464632505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870-4AA6-8575-1C2573324B3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Direct Hit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10.0034199726402</c:v>
                </c:pt>
                <c:pt idx="8">
                  <c:v>13.332293778262899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870-4AA6-8575-1C2573324B3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Cricket NSW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0</c:v>
                </c:pt>
                <c:pt idx="1">
                  <c:v>1.41645313768243E-2</c:v>
                </c:pt>
                <c:pt idx="2">
                  <c:v>2.3235753777401499E-2</c:v>
                </c:pt>
                <c:pt idx="3">
                  <c:v>4.77436357733514E-3</c:v>
                </c:pt>
                <c:pt idx="4">
                  <c:v>1.84599911519353E-2</c:v>
                </c:pt>
                <c:pt idx="5">
                  <c:v>1.9367870884497901E-2</c:v>
                </c:pt>
                <c:pt idx="6">
                  <c:v>5.3398846101216001E-2</c:v>
                </c:pt>
                <c:pt idx="7">
                  <c:v>4.5663844100135902E-2</c:v>
                </c:pt>
                <c:pt idx="8">
                  <c:v>2.3069335284946101E-2</c:v>
                </c:pt>
                <c:pt idx="9">
                  <c:v>1.14542070347922E-2</c:v>
                </c:pt>
                <c:pt idx="10">
                  <c:v>2.1952988788067802E-2</c:v>
                </c:pt>
                <c:pt idx="11">
                  <c:v>5.9813750163056102E-2</c:v>
                </c:pt>
                <c:pt idx="12">
                  <c:v>3.51558150263271E-2</c:v>
                </c:pt>
                <c:pt idx="13">
                  <c:v>6.14640664270035E-2</c:v>
                </c:pt>
                <c:pt idx="14">
                  <c:v>2.4283761586482499E-2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870-4AA6-8575-1C2573324B3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Cricket Victoria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0.28068969467835297</c:v>
                </c:pt>
                <c:pt idx="1">
                  <c:v>5.7273768613974797E-2</c:v>
                </c:pt>
                <c:pt idx="2">
                  <c:v>0.146014658726523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0.19456366237482101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0.16002743327427599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870-4AA6-8575-1C2573324B3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Cricket ACT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0.89066339066339095</c:v>
                </c:pt>
                <c:pt idx="3">
                  <c:v>0.45443380004912798</c:v>
                </c:pt>
                <c:pt idx="4">
                  <c:v>0.30697445972495102</c:v>
                </c:pt>
                <c:pt idx="5">
                  <c:v>0.36827890989442702</c:v>
                </c:pt>
                <c:pt idx="6">
                  <c:v>0.69052295605205005</c:v>
                </c:pt>
                <c:pt idx="7">
                  <c:v>0.98195654842273195</c:v>
                </c:pt>
                <c:pt idx="8">
                  <c:v>0.12274456855284201</c:v>
                </c:pt>
                <c:pt idx="9">
                  <c:v>0.36818851251840901</c:v>
                </c:pt>
                <c:pt idx="10">
                  <c:v>0</c:v>
                </c:pt>
                <c:pt idx="11">
                  <c:v>0.79774177712322003</c:v>
                </c:pt>
                <c:pt idx="12">
                  <c:v>0.630011454753723</c:v>
                </c:pt>
                <c:pt idx="13">
                  <c:v>0</c:v>
                </c:pt>
                <c:pt idx="14">
                  <c:v>0.79365079365079405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870-4AA6-8575-1C2573324B3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South Australian Cricket Association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0.53475935828876997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0.52635840958782099</c:v>
                </c:pt>
                <c:pt idx="5">
                  <c:v>0</c:v>
                </c:pt>
                <c:pt idx="6">
                  <c:v>0.59080608611201002</c:v>
                </c:pt>
                <c:pt idx="7">
                  <c:v>0.28314861257179802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0.50913205107483395</c:v>
                </c:pt>
                <c:pt idx="12">
                  <c:v>0.40400775694893298</c:v>
                </c:pt>
                <c:pt idx="13">
                  <c:v>0.47665212473743701</c:v>
                </c:pt>
                <c:pt idx="14">
                  <c:v>1.6747442110931601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E870-4AA6-8575-1C2573324B3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WACA - Western Australian Cricket Association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0.25611838360842298</c:v>
                </c:pt>
                <c:pt idx="1">
                  <c:v>0.44941689579975302</c:v>
                </c:pt>
                <c:pt idx="2">
                  <c:v>0.18951956789538499</c:v>
                </c:pt>
                <c:pt idx="3">
                  <c:v>0</c:v>
                </c:pt>
                <c:pt idx="4">
                  <c:v>0.23205152491002101</c:v>
                </c:pt>
                <c:pt idx="5">
                  <c:v>0.25098262063740101</c:v>
                </c:pt>
                <c:pt idx="6">
                  <c:v>0.53040348550861904</c:v>
                </c:pt>
                <c:pt idx="7">
                  <c:v>0.50198901307065702</c:v>
                </c:pt>
                <c:pt idx="8">
                  <c:v>0.30780887436662402</c:v>
                </c:pt>
                <c:pt idx="9">
                  <c:v>1.0620837673200101</c:v>
                </c:pt>
                <c:pt idx="10">
                  <c:v>4.7332796894968499E-2</c:v>
                </c:pt>
                <c:pt idx="11">
                  <c:v>0</c:v>
                </c:pt>
                <c:pt idx="12">
                  <c:v>0.30759038425137197</c:v>
                </c:pt>
                <c:pt idx="13">
                  <c:v>0.26973310618966501</c:v>
                </c:pt>
                <c:pt idx="14">
                  <c:v>0.36315889088672298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E870-4AA6-8575-1C2573324B3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NT Cricket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43530</c:v>
                </c:pt>
                <c:pt idx="1">
                  <c:v>43531</c:v>
                </c:pt>
                <c:pt idx="2">
                  <c:v>43532</c:v>
                </c:pt>
                <c:pt idx="3">
                  <c:v>43533</c:v>
                </c:pt>
                <c:pt idx="4">
                  <c:v>43534</c:v>
                </c:pt>
                <c:pt idx="5">
                  <c:v>43535</c:v>
                </c:pt>
                <c:pt idx="6">
                  <c:v>43536</c:v>
                </c:pt>
                <c:pt idx="7">
                  <c:v>43537</c:v>
                </c:pt>
                <c:pt idx="8">
                  <c:v>43538</c:v>
                </c:pt>
                <c:pt idx="9">
                  <c:v>43539</c:v>
                </c:pt>
                <c:pt idx="10">
                  <c:v>43540</c:v>
                </c:pt>
                <c:pt idx="11">
                  <c:v>43541</c:v>
                </c:pt>
                <c:pt idx="12">
                  <c:v>43542</c:v>
                </c:pt>
                <c:pt idx="13">
                  <c:v>43543</c:v>
                </c:pt>
                <c:pt idx="14">
                  <c:v>43544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1.4492753623188399</c:v>
                </c:pt>
                <c:pt idx="1">
                  <c:v>0</c:v>
                </c:pt>
                <c:pt idx="2">
                  <c:v>0.66103854730806</c:v>
                </c:pt>
                <c:pt idx="3">
                  <c:v>0</c:v>
                </c:pt>
                <c:pt idx="4">
                  <c:v>0</c:v>
                </c:pt>
                <c:pt idx="5">
                  <c:v>0.73236745741123999</c:v>
                </c:pt>
                <c:pt idx="6">
                  <c:v>0.42993630573248398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0.334448160535117</c:v>
                </c:pt>
                <c:pt idx="13">
                  <c:v>0.27083001433805998</c:v>
                </c:pt>
                <c:pt idx="14">
                  <c:v>0.75648988692466901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E870-4AA6-8575-1C2573324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184320"/>
        <c:axId val="45702280"/>
      </c:lineChart>
      <c:dateAx>
        <c:axId val="18518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02280"/>
        <c:crosses val="autoZero"/>
        <c:auto val="1"/>
        <c:lblOffset val="100"/>
        <c:baseTimeUnit val="days"/>
      </c:dateAx>
      <c:valAx>
        <c:axId val="4570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18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B4CA5-6353-49A5-B2DC-71EFEA76D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Cricket Australia (Owned)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A2C97-65B0-4B0F-89BF-2C5A607AE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9948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3DF2C-C8A6-4EE2-8A62-4E9A4CDC8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03/06/2019 - 03/20/2019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4D098-45E2-4EBC-98BA-A8AEE729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803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Cricket Australia (Owned)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Cricket Australia (Owned)</dc:title>
  <dc:creator>Frederik Peiniger</dc:creator>
  <cp:lastModifiedBy>Frederik Peiniger</cp:lastModifiedBy>
  <cp:revision>1</cp:revision>
  <dcterms:created xsi:type="dcterms:W3CDTF">2019-04-02T22:03:26Z</dcterms:created>
  <dcterms:modified xsi:type="dcterms:W3CDTF">2019-04-02T22:03:31Z</dcterms:modified>
</cp:coreProperties>
</file>