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Caltex Socceroos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Sheet1!$A$2:$A$161</c:f>
              <c:numCache>
                <c:formatCode>m/d/yyyy</c:formatCode>
                <c:ptCount val="160"/>
                <c:pt idx="0">
                  <c:v>43391</c:v>
                </c:pt>
                <c:pt idx="1">
                  <c:v>43392</c:v>
                </c:pt>
                <c:pt idx="2">
                  <c:v>43393</c:v>
                </c:pt>
                <c:pt idx="3">
                  <c:v>43394</c:v>
                </c:pt>
                <c:pt idx="4">
                  <c:v>43395</c:v>
                </c:pt>
                <c:pt idx="5">
                  <c:v>43396</c:v>
                </c:pt>
                <c:pt idx="6">
                  <c:v>43397</c:v>
                </c:pt>
                <c:pt idx="7">
                  <c:v>43398</c:v>
                </c:pt>
                <c:pt idx="8">
                  <c:v>43399</c:v>
                </c:pt>
                <c:pt idx="9">
                  <c:v>43400</c:v>
                </c:pt>
                <c:pt idx="10">
                  <c:v>43401</c:v>
                </c:pt>
                <c:pt idx="11">
                  <c:v>43402</c:v>
                </c:pt>
                <c:pt idx="12">
                  <c:v>43403</c:v>
                </c:pt>
                <c:pt idx="13">
                  <c:v>43404</c:v>
                </c:pt>
                <c:pt idx="14">
                  <c:v>43405</c:v>
                </c:pt>
                <c:pt idx="15">
                  <c:v>43406</c:v>
                </c:pt>
                <c:pt idx="16">
                  <c:v>43407</c:v>
                </c:pt>
                <c:pt idx="17">
                  <c:v>43408</c:v>
                </c:pt>
                <c:pt idx="18">
                  <c:v>43409</c:v>
                </c:pt>
                <c:pt idx="19">
                  <c:v>43410</c:v>
                </c:pt>
                <c:pt idx="20">
                  <c:v>43411</c:v>
                </c:pt>
                <c:pt idx="21">
                  <c:v>43412</c:v>
                </c:pt>
                <c:pt idx="22">
                  <c:v>43413</c:v>
                </c:pt>
                <c:pt idx="23">
                  <c:v>43414</c:v>
                </c:pt>
                <c:pt idx="24">
                  <c:v>43415</c:v>
                </c:pt>
                <c:pt idx="25">
                  <c:v>43416</c:v>
                </c:pt>
                <c:pt idx="26">
                  <c:v>43417</c:v>
                </c:pt>
                <c:pt idx="27">
                  <c:v>43418</c:v>
                </c:pt>
                <c:pt idx="28">
                  <c:v>43419</c:v>
                </c:pt>
                <c:pt idx="29">
                  <c:v>43420</c:v>
                </c:pt>
                <c:pt idx="30">
                  <c:v>43421</c:v>
                </c:pt>
                <c:pt idx="31">
                  <c:v>43422</c:v>
                </c:pt>
                <c:pt idx="32">
                  <c:v>43423</c:v>
                </c:pt>
                <c:pt idx="33">
                  <c:v>43424</c:v>
                </c:pt>
                <c:pt idx="34">
                  <c:v>43425</c:v>
                </c:pt>
                <c:pt idx="35">
                  <c:v>43426</c:v>
                </c:pt>
                <c:pt idx="36">
                  <c:v>43427</c:v>
                </c:pt>
                <c:pt idx="37">
                  <c:v>43428</c:v>
                </c:pt>
                <c:pt idx="38">
                  <c:v>43429</c:v>
                </c:pt>
                <c:pt idx="39">
                  <c:v>43430</c:v>
                </c:pt>
                <c:pt idx="40">
                  <c:v>43431</c:v>
                </c:pt>
                <c:pt idx="41">
                  <c:v>43432</c:v>
                </c:pt>
                <c:pt idx="42">
                  <c:v>43433</c:v>
                </c:pt>
                <c:pt idx="43">
                  <c:v>43434</c:v>
                </c:pt>
                <c:pt idx="44">
                  <c:v>43435</c:v>
                </c:pt>
                <c:pt idx="45">
                  <c:v>43436</c:v>
                </c:pt>
                <c:pt idx="46">
                  <c:v>43437</c:v>
                </c:pt>
                <c:pt idx="47">
                  <c:v>43438</c:v>
                </c:pt>
                <c:pt idx="48">
                  <c:v>43439</c:v>
                </c:pt>
                <c:pt idx="49">
                  <c:v>43440</c:v>
                </c:pt>
                <c:pt idx="50">
                  <c:v>43441</c:v>
                </c:pt>
                <c:pt idx="51">
                  <c:v>43442</c:v>
                </c:pt>
                <c:pt idx="52">
                  <c:v>43443</c:v>
                </c:pt>
                <c:pt idx="53">
                  <c:v>43444</c:v>
                </c:pt>
                <c:pt idx="54">
                  <c:v>43445</c:v>
                </c:pt>
                <c:pt idx="55">
                  <c:v>43446</c:v>
                </c:pt>
                <c:pt idx="56">
                  <c:v>43447</c:v>
                </c:pt>
                <c:pt idx="57">
                  <c:v>43448</c:v>
                </c:pt>
                <c:pt idx="58">
                  <c:v>43449</c:v>
                </c:pt>
                <c:pt idx="59">
                  <c:v>43450</c:v>
                </c:pt>
                <c:pt idx="60">
                  <c:v>43451</c:v>
                </c:pt>
                <c:pt idx="61">
                  <c:v>43452</c:v>
                </c:pt>
                <c:pt idx="62">
                  <c:v>43453</c:v>
                </c:pt>
                <c:pt idx="63">
                  <c:v>43454</c:v>
                </c:pt>
                <c:pt idx="64">
                  <c:v>43455</c:v>
                </c:pt>
                <c:pt idx="65">
                  <c:v>43456</c:v>
                </c:pt>
                <c:pt idx="66">
                  <c:v>43457</c:v>
                </c:pt>
                <c:pt idx="67">
                  <c:v>43458</c:v>
                </c:pt>
                <c:pt idx="68">
                  <c:v>43459</c:v>
                </c:pt>
                <c:pt idx="69">
                  <c:v>43460</c:v>
                </c:pt>
                <c:pt idx="70">
                  <c:v>43461</c:v>
                </c:pt>
                <c:pt idx="71">
                  <c:v>43462</c:v>
                </c:pt>
                <c:pt idx="72">
                  <c:v>43463</c:v>
                </c:pt>
                <c:pt idx="73">
                  <c:v>43464</c:v>
                </c:pt>
                <c:pt idx="74">
                  <c:v>43465</c:v>
                </c:pt>
                <c:pt idx="75">
                  <c:v>43466</c:v>
                </c:pt>
                <c:pt idx="76">
                  <c:v>43467</c:v>
                </c:pt>
                <c:pt idx="77">
                  <c:v>43468</c:v>
                </c:pt>
                <c:pt idx="78">
                  <c:v>43469</c:v>
                </c:pt>
                <c:pt idx="79">
                  <c:v>43470</c:v>
                </c:pt>
                <c:pt idx="80">
                  <c:v>43471</c:v>
                </c:pt>
                <c:pt idx="81">
                  <c:v>43472</c:v>
                </c:pt>
                <c:pt idx="82">
                  <c:v>43473</c:v>
                </c:pt>
                <c:pt idx="83">
                  <c:v>43474</c:v>
                </c:pt>
                <c:pt idx="84">
                  <c:v>43475</c:v>
                </c:pt>
                <c:pt idx="85">
                  <c:v>43476</c:v>
                </c:pt>
                <c:pt idx="86">
                  <c:v>43477</c:v>
                </c:pt>
                <c:pt idx="87">
                  <c:v>43478</c:v>
                </c:pt>
                <c:pt idx="88">
                  <c:v>43479</c:v>
                </c:pt>
                <c:pt idx="89">
                  <c:v>43480</c:v>
                </c:pt>
                <c:pt idx="90">
                  <c:v>43481</c:v>
                </c:pt>
                <c:pt idx="91">
                  <c:v>43482</c:v>
                </c:pt>
                <c:pt idx="92">
                  <c:v>43483</c:v>
                </c:pt>
                <c:pt idx="93">
                  <c:v>43484</c:v>
                </c:pt>
                <c:pt idx="94">
                  <c:v>43485</c:v>
                </c:pt>
                <c:pt idx="95">
                  <c:v>43486</c:v>
                </c:pt>
                <c:pt idx="96">
                  <c:v>43487</c:v>
                </c:pt>
                <c:pt idx="97">
                  <c:v>43488</c:v>
                </c:pt>
                <c:pt idx="98">
                  <c:v>43489</c:v>
                </c:pt>
                <c:pt idx="99">
                  <c:v>43490</c:v>
                </c:pt>
                <c:pt idx="100">
                  <c:v>43491</c:v>
                </c:pt>
                <c:pt idx="101">
                  <c:v>43492</c:v>
                </c:pt>
                <c:pt idx="102">
                  <c:v>43493</c:v>
                </c:pt>
                <c:pt idx="103">
                  <c:v>43494</c:v>
                </c:pt>
                <c:pt idx="104">
                  <c:v>43495</c:v>
                </c:pt>
                <c:pt idx="105">
                  <c:v>43496</c:v>
                </c:pt>
                <c:pt idx="106">
                  <c:v>43497</c:v>
                </c:pt>
                <c:pt idx="107">
                  <c:v>43498</c:v>
                </c:pt>
                <c:pt idx="108">
                  <c:v>43499</c:v>
                </c:pt>
                <c:pt idx="109">
                  <c:v>43500</c:v>
                </c:pt>
                <c:pt idx="110">
                  <c:v>43501</c:v>
                </c:pt>
                <c:pt idx="111">
                  <c:v>43502</c:v>
                </c:pt>
                <c:pt idx="112">
                  <c:v>43503</c:v>
                </c:pt>
                <c:pt idx="113">
                  <c:v>43504</c:v>
                </c:pt>
                <c:pt idx="114">
                  <c:v>43505</c:v>
                </c:pt>
                <c:pt idx="115">
                  <c:v>43506</c:v>
                </c:pt>
                <c:pt idx="116">
                  <c:v>43507</c:v>
                </c:pt>
                <c:pt idx="117">
                  <c:v>43508</c:v>
                </c:pt>
                <c:pt idx="118">
                  <c:v>43509</c:v>
                </c:pt>
                <c:pt idx="119">
                  <c:v>43510</c:v>
                </c:pt>
                <c:pt idx="120">
                  <c:v>43511</c:v>
                </c:pt>
                <c:pt idx="121">
                  <c:v>43512</c:v>
                </c:pt>
                <c:pt idx="122">
                  <c:v>43513</c:v>
                </c:pt>
                <c:pt idx="123">
                  <c:v>43514</c:v>
                </c:pt>
                <c:pt idx="124">
                  <c:v>43515</c:v>
                </c:pt>
                <c:pt idx="125">
                  <c:v>43516</c:v>
                </c:pt>
                <c:pt idx="126">
                  <c:v>43517</c:v>
                </c:pt>
                <c:pt idx="127">
                  <c:v>43518</c:v>
                </c:pt>
                <c:pt idx="128">
                  <c:v>43519</c:v>
                </c:pt>
                <c:pt idx="129">
                  <c:v>43520</c:v>
                </c:pt>
                <c:pt idx="130">
                  <c:v>43521</c:v>
                </c:pt>
                <c:pt idx="131">
                  <c:v>43522</c:v>
                </c:pt>
                <c:pt idx="132">
                  <c:v>43523</c:v>
                </c:pt>
                <c:pt idx="133">
                  <c:v>43524</c:v>
                </c:pt>
                <c:pt idx="134">
                  <c:v>43525</c:v>
                </c:pt>
                <c:pt idx="135">
                  <c:v>43526</c:v>
                </c:pt>
                <c:pt idx="136">
                  <c:v>43527</c:v>
                </c:pt>
                <c:pt idx="137">
                  <c:v>43528</c:v>
                </c:pt>
                <c:pt idx="138">
                  <c:v>43529</c:v>
                </c:pt>
                <c:pt idx="139">
                  <c:v>43530</c:v>
                </c:pt>
                <c:pt idx="140">
                  <c:v>43531</c:v>
                </c:pt>
                <c:pt idx="141">
                  <c:v>43532</c:v>
                </c:pt>
                <c:pt idx="142">
                  <c:v>43533</c:v>
                </c:pt>
                <c:pt idx="143">
                  <c:v>43534</c:v>
                </c:pt>
                <c:pt idx="144">
                  <c:v>43535</c:v>
                </c:pt>
                <c:pt idx="145">
                  <c:v>43536</c:v>
                </c:pt>
                <c:pt idx="146">
                  <c:v>43537</c:v>
                </c:pt>
                <c:pt idx="147">
                  <c:v>43538</c:v>
                </c:pt>
                <c:pt idx="148">
                  <c:v>43539</c:v>
                </c:pt>
                <c:pt idx="149">
                  <c:v>43540</c:v>
                </c:pt>
                <c:pt idx="150">
                  <c:v>43541</c:v>
                </c:pt>
                <c:pt idx="151">
                  <c:v>43542</c:v>
                </c:pt>
                <c:pt idx="152">
                  <c:v>43543</c:v>
                </c:pt>
                <c:pt idx="153">
                  <c:v>43544</c:v>
                </c:pt>
                <c:pt idx="154">
                  <c:v>43545</c:v>
                </c:pt>
                <c:pt idx="155">
                  <c:v>43546</c:v>
                </c:pt>
                <c:pt idx="156">
                  <c:v>43547</c:v>
                </c:pt>
                <c:pt idx="157">
                  <c:v>43548</c:v>
                </c:pt>
                <c:pt idx="158">
                  <c:v>43549</c:v>
                </c:pt>
                <c:pt idx="159">
                  <c:v>43550</c:v>
                </c:pt>
              </c:numCache>
            </c:numRef>
          </c:cat>
          <c:val>
            <c:numRef>
              <c:f>Sheet1!$B$2:$B$161</c:f>
              <c:numCache>
                <c:formatCode>General</c:formatCode>
                <c:ptCount val="160"/>
                <c:pt idx="0">
                  <c:v>648141</c:v>
                </c:pt>
                <c:pt idx="1">
                  <c:v>648136</c:v>
                </c:pt>
                <c:pt idx="2">
                  <c:v>648125</c:v>
                </c:pt>
                <c:pt idx="3">
                  <c:v>648107</c:v>
                </c:pt>
                <c:pt idx="4">
                  <c:v>648090</c:v>
                </c:pt>
                <c:pt idx="5">
                  <c:v>648080</c:v>
                </c:pt>
                <c:pt idx="6">
                  <c:v>648052</c:v>
                </c:pt>
                <c:pt idx="7">
                  <c:v>648037</c:v>
                </c:pt>
                <c:pt idx="8">
                  <c:v>648039</c:v>
                </c:pt>
                <c:pt idx="9">
                  <c:v>648016</c:v>
                </c:pt>
                <c:pt idx="10">
                  <c:v>648030</c:v>
                </c:pt>
                <c:pt idx="11">
                  <c:v>648022</c:v>
                </c:pt>
                <c:pt idx="12">
                  <c:v>648024</c:v>
                </c:pt>
                <c:pt idx="13">
                  <c:v>648018</c:v>
                </c:pt>
                <c:pt idx="14">
                  <c:v>647997</c:v>
                </c:pt>
                <c:pt idx="15">
                  <c:v>647966</c:v>
                </c:pt>
                <c:pt idx="16">
                  <c:v>647920</c:v>
                </c:pt>
                <c:pt idx="17">
                  <c:v>647889</c:v>
                </c:pt>
                <c:pt idx="18">
                  <c:v>647861</c:v>
                </c:pt>
                <c:pt idx="19">
                  <c:v>647815</c:v>
                </c:pt>
                <c:pt idx="20">
                  <c:v>647787</c:v>
                </c:pt>
                <c:pt idx="21">
                  <c:v>647785</c:v>
                </c:pt>
                <c:pt idx="22">
                  <c:v>647744</c:v>
                </c:pt>
                <c:pt idx="23">
                  <c:v>647702</c:v>
                </c:pt>
                <c:pt idx="24">
                  <c:v>647683</c:v>
                </c:pt>
                <c:pt idx="25">
                  <c:v>647677</c:v>
                </c:pt>
                <c:pt idx="26">
                  <c:v>647633</c:v>
                </c:pt>
                <c:pt idx="27">
                  <c:v>647631</c:v>
                </c:pt>
                <c:pt idx="28">
                  <c:v>647612</c:v>
                </c:pt>
                <c:pt idx="29">
                  <c:v>647632</c:v>
                </c:pt>
                <c:pt idx="30">
                  <c:v>647859</c:v>
                </c:pt>
                <c:pt idx="31">
                  <c:v>647941</c:v>
                </c:pt>
                <c:pt idx="32">
                  <c:v>647939</c:v>
                </c:pt>
                <c:pt idx="33">
                  <c:v>648384</c:v>
                </c:pt>
                <c:pt idx="34">
                  <c:v>648646</c:v>
                </c:pt>
                <c:pt idx="35">
                  <c:v>648747</c:v>
                </c:pt>
                <c:pt idx="36">
                  <c:v>648745</c:v>
                </c:pt>
                <c:pt idx="37">
                  <c:v>648749</c:v>
                </c:pt>
                <c:pt idx="38">
                  <c:v>648714</c:v>
                </c:pt>
                <c:pt idx="39">
                  <c:v>648681</c:v>
                </c:pt>
                <c:pt idx="40">
                  <c:v>648639</c:v>
                </c:pt>
                <c:pt idx="41">
                  <c:v>648596</c:v>
                </c:pt>
                <c:pt idx="42">
                  <c:v>648579</c:v>
                </c:pt>
                <c:pt idx="43">
                  <c:v>648566</c:v>
                </c:pt>
                <c:pt idx="44">
                  <c:v>648556</c:v>
                </c:pt>
                <c:pt idx="45">
                  <c:v>648553</c:v>
                </c:pt>
                <c:pt idx="46">
                  <c:v>648528</c:v>
                </c:pt>
                <c:pt idx="47">
                  <c:v>648462</c:v>
                </c:pt>
                <c:pt idx="48">
                  <c:v>648435</c:v>
                </c:pt>
                <c:pt idx="49">
                  <c:v>648391</c:v>
                </c:pt>
                <c:pt idx="50">
                  <c:v>648359</c:v>
                </c:pt>
                <c:pt idx="51">
                  <c:v>648324</c:v>
                </c:pt>
                <c:pt idx="52">
                  <c:v>648283</c:v>
                </c:pt>
                <c:pt idx="53">
                  <c:v>648247</c:v>
                </c:pt>
                <c:pt idx="54">
                  <c:v>648242</c:v>
                </c:pt>
                <c:pt idx="55">
                  <c:v>648208</c:v>
                </c:pt>
                <c:pt idx="56">
                  <c:v>648513</c:v>
                </c:pt>
                <c:pt idx="57">
                  <c:v>648561</c:v>
                </c:pt>
                <c:pt idx="58">
                  <c:v>648574</c:v>
                </c:pt>
                <c:pt idx="59">
                  <c:v>648579</c:v>
                </c:pt>
                <c:pt idx="60">
                  <c:v>648608</c:v>
                </c:pt>
                <c:pt idx="61">
                  <c:v>648599</c:v>
                </c:pt>
                <c:pt idx="62">
                  <c:v>648562</c:v>
                </c:pt>
                <c:pt idx="63">
                  <c:v>648566</c:v>
                </c:pt>
                <c:pt idx="64">
                  <c:v>648565</c:v>
                </c:pt>
                <c:pt idx="65">
                  <c:v>648527</c:v>
                </c:pt>
                <c:pt idx="66">
                  <c:v>648498</c:v>
                </c:pt>
                <c:pt idx="67">
                  <c:v>648509</c:v>
                </c:pt>
                <c:pt idx="68">
                  <c:v>648473</c:v>
                </c:pt>
                <c:pt idx="69">
                  <c:v>648660</c:v>
                </c:pt>
                <c:pt idx="70">
                  <c:v>648690</c:v>
                </c:pt>
                <c:pt idx="71">
                  <c:v>648840</c:v>
                </c:pt>
                <c:pt idx="72">
                  <c:v>648837</c:v>
                </c:pt>
                <c:pt idx="73">
                  <c:v>648897</c:v>
                </c:pt>
                <c:pt idx="74">
                  <c:v>648945</c:v>
                </c:pt>
                <c:pt idx="75">
                  <c:v>648905</c:v>
                </c:pt>
                <c:pt idx="76">
                  <c:v>648912</c:v>
                </c:pt>
                <c:pt idx="77">
                  <c:v>648895</c:v>
                </c:pt>
                <c:pt idx="78">
                  <c:v>648907</c:v>
                </c:pt>
                <c:pt idx="79">
                  <c:v>648945</c:v>
                </c:pt>
                <c:pt idx="80">
                  <c:v>649763</c:v>
                </c:pt>
                <c:pt idx="81">
                  <c:v>649507</c:v>
                </c:pt>
                <c:pt idx="82">
                  <c:v>649607</c:v>
                </c:pt>
                <c:pt idx="83">
                  <c:v>649640</c:v>
                </c:pt>
                <c:pt idx="84">
                  <c:v>649673</c:v>
                </c:pt>
                <c:pt idx="85">
                  <c:v>649866</c:v>
                </c:pt>
                <c:pt idx="86">
                  <c:v>650111</c:v>
                </c:pt>
                <c:pt idx="87">
                  <c:v>650173</c:v>
                </c:pt>
                <c:pt idx="88">
                  <c:v>650255</c:v>
                </c:pt>
                <c:pt idx="89">
                  <c:v>650615</c:v>
                </c:pt>
                <c:pt idx="90">
                  <c:v>651090</c:v>
                </c:pt>
                <c:pt idx="91">
                  <c:v>651352</c:v>
                </c:pt>
                <c:pt idx="92">
                  <c:v>651501</c:v>
                </c:pt>
                <c:pt idx="93">
                  <c:v>651557</c:v>
                </c:pt>
                <c:pt idx="94">
                  <c:v>651599</c:v>
                </c:pt>
                <c:pt idx="95">
                  <c:v>651708</c:v>
                </c:pt>
                <c:pt idx="96">
                  <c:v>651847</c:v>
                </c:pt>
                <c:pt idx="97">
                  <c:v>651893</c:v>
                </c:pt>
                <c:pt idx="98">
                  <c:v>651943</c:v>
                </c:pt>
                <c:pt idx="99">
                  <c:v>652015</c:v>
                </c:pt>
                <c:pt idx="100">
                  <c:v>652061</c:v>
                </c:pt>
                <c:pt idx="101">
                  <c:v>652073</c:v>
                </c:pt>
                <c:pt idx="102">
                  <c:v>652068</c:v>
                </c:pt>
                <c:pt idx="103">
                  <c:v>652055</c:v>
                </c:pt>
                <c:pt idx="104">
                  <c:v>652062</c:v>
                </c:pt>
                <c:pt idx="105">
                  <c:v>652055</c:v>
                </c:pt>
                <c:pt idx="106">
                  <c:v>652071</c:v>
                </c:pt>
                <c:pt idx="107">
                  <c:v>652064</c:v>
                </c:pt>
                <c:pt idx="108">
                  <c:v>652071</c:v>
                </c:pt>
                <c:pt idx="109">
                  <c:v>652056</c:v>
                </c:pt>
                <c:pt idx="110">
                  <c:v>652016</c:v>
                </c:pt>
                <c:pt idx="111">
                  <c:v>652004</c:v>
                </c:pt>
                <c:pt idx="112">
                  <c:v>651983</c:v>
                </c:pt>
                <c:pt idx="113">
                  <c:v>651970</c:v>
                </c:pt>
                <c:pt idx="114">
                  <c:v>651968</c:v>
                </c:pt>
                <c:pt idx="115">
                  <c:v>651986</c:v>
                </c:pt>
                <c:pt idx="116">
                  <c:v>651960</c:v>
                </c:pt>
                <c:pt idx="117">
                  <c:v>651934</c:v>
                </c:pt>
                <c:pt idx="118">
                  <c:v>651918</c:v>
                </c:pt>
                <c:pt idx="119">
                  <c:v>651894</c:v>
                </c:pt>
                <c:pt idx="120">
                  <c:v>651865</c:v>
                </c:pt>
                <c:pt idx="121">
                  <c:v>651832</c:v>
                </c:pt>
                <c:pt idx="122">
                  <c:v>651807</c:v>
                </c:pt>
                <c:pt idx="123">
                  <c:v>651779</c:v>
                </c:pt>
                <c:pt idx="124">
                  <c:v>651745</c:v>
                </c:pt>
                <c:pt idx="125">
                  <c:v>651735</c:v>
                </c:pt>
                <c:pt idx="126">
                  <c:v>651689</c:v>
                </c:pt>
                <c:pt idx="127">
                  <c:v>651688</c:v>
                </c:pt>
                <c:pt idx="128">
                  <c:v>651684</c:v>
                </c:pt>
                <c:pt idx="129">
                  <c:v>651891</c:v>
                </c:pt>
                <c:pt idx="130">
                  <c:v>651900</c:v>
                </c:pt>
                <c:pt idx="131">
                  <c:v>651875</c:v>
                </c:pt>
                <c:pt idx="132">
                  <c:v>652052</c:v>
                </c:pt>
                <c:pt idx="133">
                  <c:v>652057</c:v>
                </c:pt>
                <c:pt idx="134">
                  <c:v>652039</c:v>
                </c:pt>
                <c:pt idx="135">
                  <c:v>652190</c:v>
                </c:pt>
                <c:pt idx="136">
                  <c:v>652184</c:v>
                </c:pt>
                <c:pt idx="137">
                  <c:v>652180</c:v>
                </c:pt>
                <c:pt idx="138">
                  <c:v>652291</c:v>
                </c:pt>
                <c:pt idx="139">
                  <c:v>652264</c:v>
                </c:pt>
                <c:pt idx="140">
                  <c:v>652235</c:v>
                </c:pt>
                <c:pt idx="141">
                  <c:v>652208</c:v>
                </c:pt>
                <c:pt idx="142">
                  <c:v>652165</c:v>
                </c:pt>
                <c:pt idx="143">
                  <c:v>652140</c:v>
                </c:pt>
                <c:pt idx="144">
                  <c:v>652116</c:v>
                </c:pt>
                <c:pt idx="145">
                  <c:v>652084</c:v>
                </c:pt>
                <c:pt idx="146">
                  <c:v>652045</c:v>
                </c:pt>
                <c:pt idx="147">
                  <c:v>652021</c:v>
                </c:pt>
                <c:pt idx="148">
                  <c:v>651982</c:v>
                </c:pt>
                <c:pt idx="149">
                  <c:v>651938</c:v>
                </c:pt>
                <c:pt idx="150">
                  <c:v>651932</c:v>
                </c:pt>
                <c:pt idx="151">
                  <c:v>651904</c:v>
                </c:pt>
                <c:pt idx="152">
                  <c:v>651853</c:v>
                </c:pt>
                <c:pt idx="153">
                  <c:v>651797</c:v>
                </c:pt>
                <c:pt idx="154">
                  <c:v>651768</c:v>
                </c:pt>
                <c:pt idx="155">
                  <c:v>651750</c:v>
                </c:pt>
                <c:pt idx="156">
                  <c:v>651718</c:v>
                </c:pt>
                <c:pt idx="157">
                  <c:v>651682</c:v>
                </c:pt>
                <c:pt idx="158">
                  <c:v>651640</c:v>
                </c:pt>
                <c:pt idx="159">
                  <c:v>651592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A7-4E0D-BB43-77143F466A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Hyundai A-League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Sheet1!$A$2:$A$161</c:f>
              <c:numCache>
                <c:formatCode>m/d/yyyy</c:formatCode>
                <c:ptCount val="160"/>
                <c:pt idx="0">
                  <c:v>43391</c:v>
                </c:pt>
                <c:pt idx="1">
                  <c:v>43392</c:v>
                </c:pt>
                <c:pt idx="2">
                  <c:v>43393</c:v>
                </c:pt>
                <c:pt idx="3">
                  <c:v>43394</c:v>
                </c:pt>
                <c:pt idx="4">
                  <c:v>43395</c:v>
                </c:pt>
                <c:pt idx="5">
                  <c:v>43396</c:v>
                </c:pt>
                <c:pt idx="6">
                  <c:v>43397</c:v>
                </c:pt>
                <c:pt idx="7">
                  <c:v>43398</c:v>
                </c:pt>
                <c:pt idx="8">
                  <c:v>43399</c:v>
                </c:pt>
                <c:pt idx="9">
                  <c:v>43400</c:v>
                </c:pt>
                <c:pt idx="10">
                  <c:v>43401</c:v>
                </c:pt>
                <c:pt idx="11">
                  <c:v>43402</c:v>
                </c:pt>
                <c:pt idx="12">
                  <c:v>43403</c:v>
                </c:pt>
                <c:pt idx="13">
                  <c:v>43404</c:v>
                </c:pt>
                <c:pt idx="14">
                  <c:v>43405</c:v>
                </c:pt>
                <c:pt idx="15">
                  <c:v>43406</c:v>
                </c:pt>
                <c:pt idx="16">
                  <c:v>43407</c:v>
                </c:pt>
                <c:pt idx="17">
                  <c:v>43408</c:v>
                </c:pt>
                <c:pt idx="18">
                  <c:v>43409</c:v>
                </c:pt>
                <c:pt idx="19">
                  <c:v>43410</c:v>
                </c:pt>
                <c:pt idx="20">
                  <c:v>43411</c:v>
                </c:pt>
                <c:pt idx="21">
                  <c:v>43412</c:v>
                </c:pt>
                <c:pt idx="22">
                  <c:v>43413</c:v>
                </c:pt>
                <c:pt idx="23">
                  <c:v>43414</c:v>
                </c:pt>
                <c:pt idx="24">
                  <c:v>43415</c:v>
                </c:pt>
                <c:pt idx="25">
                  <c:v>43416</c:v>
                </c:pt>
                <c:pt idx="26">
                  <c:v>43417</c:v>
                </c:pt>
                <c:pt idx="27">
                  <c:v>43418</c:v>
                </c:pt>
                <c:pt idx="28">
                  <c:v>43419</c:v>
                </c:pt>
                <c:pt idx="29">
                  <c:v>43420</c:v>
                </c:pt>
                <c:pt idx="30">
                  <c:v>43421</c:v>
                </c:pt>
                <c:pt idx="31">
                  <c:v>43422</c:v>
                </c:pt>
                <c:pt idx="32">
                  <c:v>43423</c:v>
                </c:pt>
                <c:pt idx="33">
                  <c:v>43424</c:v>
                </c:pt>
                <c:pt idx="34">
                  <c:v>43425</c:v>
                </c:pt>
                <c:pt idx="35">
                  <c:v>43426</c:v>
                </c:pt>
                <c:pt idx="36">
                  <c:v>43427</c:v>
                </c:pt>
                <c:pt idx="37">
                  <c:v>43428</c:v>
                </c:pt>
                <c:pt idx="38">
                  <c:v>43429</c:v>
                </c:pt>
                <c:pt idx="39">
                  <c:v>43430</c:v>
                </c:pt>
                <c:pt idx="40">
                  <c:v>43431</c:v>
                </c:pt>
                <c:pt idx="41">
                  <c:v>43432</c:v>
                </c:pt>
                <c:pt idx="42">
                  <c:v>43433</c:v>
                </c:pt>
                <c:pt idx="43">
                  <c:v>43434</c:v>
                </c:pt>
                <c:pt idx="44">
                  <c:v>43435</c:v>
                </c:pt>
                <c:pt idx="45">
                  <c:v>43436</c:v>
                </c:pt>
                <c:pt idx="46">
                  <c:v>43437</c:v>
                </c:pt>
                <c:pt idx="47">
                  <c:v>43438</c:v>
                </c:pt>
                <c:pt idx="48">
                  <c:v>43439</c:v>
                </c:pt>
                <c:pt idx="49">
                  <c:v>43440</c:v>
                </c:pt>
                <c:pt idx="50">
                  <c:v>43441</c:v>
                </c:pt>
                <c:pt idx="51">
                  <c:v>43442</c:v>
                </c:pt>
                <c:pt idx="52">
                  <c:v>43443</c:v>
                </c:pt>
                <c:pt idx="53">
                  <c:v>43444</c:v>
                </c:pt>
                <c:pt idx="54">
                  <c:v>43445</c:v>
                </c:pt>
                <c:pt idx="55">
                  <c:v>43446</c:v>
                </c:pt>
                <c:pt idx="56">
                  <c:v>43447</c:v>
                </c:pt>
                <c:pt idx="57">
                  <c:v>43448</c:v>
                </c:pt>
                <c:pt idx="58">
                  <c:v>43449</c:v>
                </c:pt>
                <c:pt idx="59">
                  <c:v>43450</c:v>
                </c:pt>
                <c:pt idx="60">
                  <c:v>43451</c:v>
                </c:pt>
                <c:pt idx="61">
                  <c:v>43452</c:v>
                </c:pt>
                <c:pt idx="62">
                  <c:v>43453</c:v>
                </c:pt>
                <c:pt idx="63">
                  <c:v>43454</c:v>
                </c:pt>
                <c:pt idx="64">
                  <c:v>43455</c:v>
                </c:pt>
                <c:pt idx="65">
                  <c:v>43456</c:v>
                </c:pt>
                <c:pt idx="66">
                  <c:v>43457</c:v>
                </c:pt>
                <c:pt idx="67">
                  <c:v>43458</c:v>
                </c:pt>
                <c:pt idx="68">
                  <c:v>43459</c:v>
                </c:pt>
                <c:pt idx="69">
                  <c:v>43460</c:v>
                </c:pt>
                <c:pt idx="70">
                  <c:v>43461</c:v>
                </c:pt>
                <c:pt idx="71">
                  <c:v>43462</c:v>
                </c:pt>
                <c:pt idx="72">
                  <c:v>43463</c:v>
                </c:pt>
                <c:pt idx="73">
                  <c:v>43464</c:v>
                </c:pt>
                <c:pt idx="74">
                  <c:v>43465</c:v>
                </c:pt>
                <c:pt idx="75">
                  <c:v>43466</c:v>
                </c:pt>
                <c:pt idx="76">
                  <c:v>43467</c:v>
                </c:pt>
                <c:pt idx="77">
                  <c:v>43468</c:v>
                </c:pt>
                <c:pt idx="78">
                  <c:v>43469</c:v>
                </c:pt>
                <c:pt idx="79">
                  <c:v>43470</c:v>
                </c:pt>
                <c:pt idx="80">
                  <c:v>43471</c:v>
                </c:pt>
                <c:pt idx="81">
                  <c:v>43472</c:v>
                </c:pt>
                <c:pt idx="82">
                  <c:v>43473</c:v>
                </c:pt>
                <c:pt idx="83">
                  <c:v>43474</c:v>
                </c:pt>
                <c:pt idx="84">
                  <c:v>43475</c:v>
                </c:pt>
                <c:pt idx="85">
                  <c:v>43476</c:v>
                </c:pt>
                <c:pt idx="86">
                  <c:v>43477</c:v>
                </c:pt>
                <c:pt idx="87">
                  <c:v>43478</c:v>
                </c:pt>
                <c:pt idx="88">
                  <c:v>43479</c:v>
                </c:pt>
                <c:pt idx="89">
                  <c:v>43480</c:v>
                </c:pt>
                <c:pt idx="90">
                  <c:v>43481</c:v>
                </c:pt>
                <c:pt idx="91">
                  <c:v>43482</c:v>
                </c:pt>
                <c:pt idx="92">
                  <c:v>43483</c:v>
                </c:pt>
                <c:pt idx="93">
                  <c:v>43484</c:v>
                </c:pt>
                <c:pt idx="94">
                  <c:v>43485</c:v>
                </c:pt>
                <c:pt idx="95">
                  <c:v>43486</c:v>
                </c:pt>
                <c:pt idx="96">
                  <c:v>43487</c:v>
                </c:pt>
                <c:pt idx="97">
                  <c:v>43488</c:v>
                </c:pt>
                <c:pt idx="98">
                  <c:v>43489</c:v>
                </c:pt>
                <c:pt idx="99">
                  <c:v>43490</c:v>
                </c:pt>
                <c:pt idx="100">
                  <c:v>43491</c:v>
                </c:pt>
                <c:pt idx="101">
                  <c:v>43492</c:v>
                </c:pt>
                <c:pt idx="102">
                  <c:v>43493</c:v>
                </c:pt>
                <c:pt idx="103">
                  <c:v>43494</c:v>
                </c:pt>
                <c:pt idx="104">
                  <c:v>43495</c:v>
                </c:pt>
                <c:pt idx="105">
                  <c:v>43496</c:v>
                </c:pt>
                <c:pt idx="106">
                  <c:v>43497</c:v>
                </c:pt>
                <c:pt idx="107">
                  <c:v>43498</c:v>
                </c:pt>
                <c:pt idx="108">
                  <c:v>43499</c:v>
                </c:pt>
                <c:pt idx="109">
                  <c:v>43500</c:v>
                </c:pt>
                <c:pt idx="110">
                  <c:v>43501</c:v>
                </c:pt>
                <c:pt idx="111">
                  <c:v>43502</c:v>
                </c:pt>
                <c:pt idx="112">
                  <c:v>43503</c:v>
                </c:pt>
                <c:pt idx="113">
                  <c:v>43504</c:v>
                </c:pt>
                <c:pt idx="114">
                  <c:v>43505</c:v>
                </c:pt>
                <c:pt idx="115">
                  <c:v>43506</c:v>
                </c:pt>
                <c:pt idx="116">
                  <c:v>43507</c:v>
                </c:pt>
                <c:pt idx="117">
                  <c:v>43508</c:v>
                </c:pt>
                <c:pt idx="118">
                  <c:v>43509</c:v>
                </c:pt>
                <c:pt idx="119">
                  <c:v>43510</c:v>
                </c:pt>
                <c:pt idx="120">
                  <c:v>43511</c:v>
                </c:pt>
                <c:pt idx="121">
                  <c:v>43512</c:v>
                </c:pt>
                <c:pt idx="122">
                  <c:v>43513</c:v>
                </c:pt>
                <c:pt idx="123">
                  <c:v>43514</c:v>
                </c:pt>
                <c:pt idx="124">
                  <c:v>43515</c:v>
                </c:pt>
                <c:pt idx="125">
                  <c:v>43516</c:v>
                </c:pt>
                <c:pt idx="126">
                  <c:v>43517</c:v>
                </c:pt>
                <c:pt idx="127">
                  <c:v>43518</c:v>
                </c:pt>
                <c:pt idx="128">
                  <c:v>43519</c:v>
                </c:pt>
                <c:pt idx="129">
                  <c:v>43520</c:v>
                </c:pt>
                <c:pt idx="130">
                  <c:v>43521</c:v>
                </c:pt>
                <c:pt idx="131">
                  <c:v>43522</c:v>
                </c:pt>
                <c:pt idx="132">
                  <c:v>43523</c:v>
                </c:pt>
                <c:pt idx="133">
                  <c:v>43524</c:v>
                </c:pt>
                <c:pt idx="134">
                  <c:v>43525</c:v>
                </c:pt>
                <c:pt idx="135">
                  <c:v>43526</c:v>
                </c:pt>
                <c:pt idx="136">
                  <c:v>43527</c:v>
                </c:pt>
                <c:pt idx="137">
                  <c:v>43528</c:v>
                </c:pt>
                <c:pt idx="138">
                  <c:v>43529</c:v>
                </c:pt>
                <c:pt idx="139">
                  <c:v>43530</c:v>
                </c:pt>
                <c:pt idx="140">
                  <c:v>43531</c:v>
                </c:pt>
                <c:pt idx="141">
                  <c:v>43532</c:v>
                </c:pt>
                <c:pt idx="142">
                  <c:v>43533</c:v>
                </c:pt>
                <c:pt idx="143">
                  <c:v>43534</c:v>
                </c:pt>
                <c:pt idx="144">
                  <c:v>43535</c:v>
                </c:pt>
                <c:pt idx="145">
                  <c:v>43536</c:v>
                </c:pt>
                <c:pt idx="146">
                  <c:v>43537</c:v>
                </c:pt>
                <c:pt idx="147">
                  <c:v>43538</c:v>
                </c:pt>
                <c:pt idx="148">
                  <c:v>43539</c:v>
                </c:pt>
                <c:pt idx="149">
                  <c:v>43540</c:v>
                </c:pt>
                <c:pt idx="150">
                  <c:v>43541</c:v>
                </c:pt>
                <c:pt idx="151">
                  <c:v>43542</c:v>
                </c:pt>
                <c:pt idx="152">
                  <c:v>43543</c:v>
                </c:pt>
                <c:pt idx="153">
                  <c:v>43544</c:v>
                </c:pt>
                <c:pt idx="154">
                  <c:v>43545</c:v>
                </c:pt>
                <c:pt idx="155">
                  <c:v>43546</c:v>
                </c:pt>
                <c:pt idx="156">
                  <c:v>43547</c:v>
                </c:pt>
                <c:pt idx="157">
                  <c:v>43548</c:v>
                </c:pt>
                <c:pt idx="158">
                  <c:v>43549</c:v>
                </c:pt>
                <c:pt idx="159">
                  <c:v>43550</c:v>
                </c:pt>
              </c:numCache>
            </c:numRef>
          </c:cat>
          <c:val>
            <c:numRef>
              <c:f>Sheet1!$C$2:$C$161</c:f>
              <c:numCache>
                <c:formatCode>General</c:formatCode>
                <c:ptCount val="160"/>
                <c:pt idx="118">
                  <c:v>414229</c:v>
                </c:pt>
                <c:pt idx="119">
                  <c:v>414225</c:v>
                </c:pt>
                <c:pt idx="120">
                  <c:v>414268</c:v>
                </c:pt>
                <c:pt idx="121">
                  <c:v>414349</c:v>
                </c:pt>
                <c:pt idx="122">
                  <c:v>414380</c:v>
                </c:pt>
                <c:pt idx="123">
                  <c:v>414388</c:v>
                </c:pt>
                <c:pt idx="124">
                  <c:v>414378</c:v>
                </c:pt>
                <c:pt idx="125">
                  <c:v>414368</c:v>
                </c:pt>
                <c:pt idx="126">
                  <c:v>414352</c:v>
                </c:pt>
                <c:pt idx="127">
                  <c:v>414367</c:v>
                </c:pt>
                <c:pt idx="128">
                  <c:v>414378</c:v>
                </c:pt>
                <c:pt idx="129">
                  <c:v>414402</c:v>
                </c:pt>
                <c:pt idx="130">
                  <c:v>414399</c:v>
                </c:pt>
                <c:pt idx="131">
                  <c:v>414387</c:v>
                </c:pt>
                <c:pt idx="132">
                  <c:v>414369</c:v>
                </c:pt>
                <c:pt idx="133">
                  <c:v>414356</c:v>
                </c:pt>
                <c:pt idx="134">
                  <c:v>414368</c:v>
                </c:pt>
                <c:pt idx="135">
                  <c:v>414376</c:v>
                </c:pt>
                <c:pt idx="136">
                  <c:v>414363</c:v>
                </c:pt>
                <c:pt idx="137">
                  <c:v>414372</c:v>
                </c:pt>
                <c:pt idx="138">
                  <c:v>414367</c:v>
                </c:pt>
                <c:pt idx="139">
                  <c:v>414362</c:v>
                </c:pt>
                <c:pt idx="140">
                  <c:v>414332</c:v>
                </c:pt>
                <c:pt idx="141">
                  <c:v>414329</c:v>
                </c:pt>
                <c:pt idx="142">
                  <c:v>414410</c:v>
                </c:pt>
                <c:pt idx="143">
                  <c:v>414481</c:v>
                </c:pt>
                <c:pt idx="144">
                  <c:v>414468</c:v>
                </c:pt>
                <c:pt idx="145">
                  <c:v>414495</c:v>
                </c:pt>
                <c:pt idx="146">
                  <c:v>414487</c:v>
                </c:pt>
                <c:pt idx="147">
                  <c:v>414491</c:v>
                </c:pt>
                <c:pt idx="148">
                  <c:v>414490</c:v>
                </c:pt>
                <c:pt idx="149">
                  <c:v>414508</c:v>
                </c:pt>
                <c:pt idx="150">
                  <c:v>414554</c:v>
                </c:pt>
                <c:pt idx="151">
                  <c:v>414574</c:v>
                </c:pt>
                <c:pt idx="152">
                  <c:v>414629</c:v>
                </c:pt>
                <c:pt idx="153">
                  <c:v>414697</c:v>
                </c:pt>
                <c:pt idx="154">
                  <c:v>414774</c:v>
                </c:pt>
                <c:pt idx="155">
                  <c:v>414830</c:v>
                </c:pt>
                <c:pt idx="156">
                  <c:v>414867</c:v>
                </c:pt>
                <c:pt idx="157">
                  <c:v>414894</c:v>
                </c:pt>
                <c:pt idx="158">
                  <c:v>414905</c:v>
                </c:pt>
                <c:pt idx="159">
                  <c:v>414897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A7-4E0D-BB43-77143F466A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Westfield Matildas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Sheet1!$A$2:$A$161</c:f>
              <c:numCache>
                <c:formatCode>m/d/yyyy</c:formatCode>
                <c:ptCount val="160"/>
                <c:pt idx="0">
                  <c:v>43391</c:v>
                </c:pt>
                <c:pt idx="1">
                  <c:v>43392</c:v>
                </c:pt>
                <c:pt idx="2">
                  <c:v>43393</c:v>
                </c:pt>
                <c:pt idx="3">
                  <c:v>43394</c:v>
                </c:pt>
                <c:pt idx="4">
                  <c:v>43395</c:v>
                </c:pt>
                <c:pt idx="5">
                  <c:v>43396</c:v>
                </c:pt>
                <c:pt idx="6">
                  <c:v>43397</c:v>
                </c:pt>
                <c:pt idx="7">
                  <c:v>43398</c:v>
                </c:pt>
                <c:pt idx="8">
                  <c:v>43399</c:v>
                </c:pt>
                <c:pt idx="9">
                  <c:v>43400</c:v>
                </c:pt>
                <c:pt idx="10">
                  <c:v>43401</c:v>
                </c:pt>
                <c:pt idx="11">
                  <c:v>43402</c:v>
                </c:pt>
                <c:pt idx="12">
                  <c:v>43403</c:v>
                </c:pt>
                <c:pt idx="13">
                  <c:v>43404</c:v>
                </c:pt>
                <c:pt idx="14">
                  <c:v>43405</c:v>
                </c:pt>
                <c:pt idx="15">
                  <c:v>43406</c:v>
                </c:pt>
                <c:pt idx="16">
                  <c:v>43407</c:v>
                </c:pt>
                <c:pt idx="17">
                  <c:v>43408</c:v>
                </c:pt>
                <c:pt idx="18">
                  <c:v>43409</c:v>
                </c:pt>
                <c:pt idx="19">
                  <c:v>43410</c:v>
                </c:pt>
                <c:pt idx="20">
                  <c:v>43411</c:v>
                </c:pt>
                <c:pt idx="21">
                  <c:v>43412</c:v>
                </c:pt>
                <c:pt idx="22">
                  <c:v>43413</c:v>
                </c:pt>
                <c:pt idx="23">
                  <c:v>43414</c:v>
                </c:pt>
                <c:pt idx="24">
                  <c:v>43415</c:v>
                </c:pt>
                <c:pt idx="25">
                  <c:v>43416</c:v>
                </c:pt>
                <c:pt idx="26">
                  <c:v>43417</c:v>
                </c:pt>
                <c:pt idx="27">
                  <c:v>43418</c:v>
                </c:pt>
                <c:pt idx="28">
                  <c:v>43419</c:v>
                </c:pt>
                <c:pt idx="29">
                  <c:v>43420</c:v>
                </c:pt>
                <c:pt idx="30">
                  <c:v>43421</c:v>
                </c:pt>
                <c:pt idx="31">
                  <c:v>43422</c:v>
                </c:pt>
                <c:pt idx="32">
                  <c:v>43423</c:v>
                </c:pt>
                <c:pt idx="33">
                  <c:v>43424</c:v>
                </c:pt>
                <c:pt idx="34">
                  <c:v>43425</c:v>
                </c:pt>
                <c:pt idx="35">
                  <c:v>43426</c:v>
                </c:pt>
                <c:pt idx="36">
                  <c:v>43427</c:v>
                </c:pt>
                <c:pt idx="37">
                  <c:v>43428</c:v>
                </c:pt>
                <c:pt idx="38">
                  <c:v>43429</c:v>
                </c:pt>
                <c:pt idx="39">
                  <c:v>43430</c:v>
                </c:pt>
                <c:pt idx="40">
                  <c:v>43431</c:v>
                </c:pt>
                <c:pt idx="41">
                  <c:v>43432</c:v>
                </c:pt>
                <c:pt idx="42">
                  <c:v>43433</c:v>
                </c:pt>
                <c:pt idx="43">
                  <c:v>43434</c:v>
                </c:pt>
                <c:pt idx="44">
                  <c:v>43435</c:v>
                </c:pt>
                <c:pt idx="45">
                  <c:v>43436</c:v>
                </c:pt>
                <c:pt idx="46">
                  <c:v>43437</c:v>
                </c:pt>
                <c:pt idx="47">
                  <c:v>43438</c:v>
                </c:pt>
                <c:pt idx="48">
                  <c:v>43439</c:v>
                </c:pt>
                <c:pt idx="49">
                  <c:v>43440</c:v>
                </c:pt>
                <c:pt idx="50">
                  <c:v>43441</c:v>
                </c:pt>
                <c:pt idx="51">
                  <c:v>43442</c:v>
                </c:pt>
                <c:pt idx="52">
                  <c:v>43443</c:v>
                </c:pt>
                <c:pt idx="53">
                  <c:v>43444</c:v>
                </c:pt>
                <c:pt idx="54">
                  <c:v>43445</c:v>
                </c:pt>
                <c:pt idx="55">
                  <c:v>43446</c:v>
                </c:pt>
                <c:pt idx="56">
                  <c:v>43447</c:v>
                </c:pt>
                <c:pt idx="57">
                  <c:v>43448</c:v>
                </c:pt>
                <c:pt idx="58">
                  <c:v>43449</c:v>
                </c:pt>
                <c:pt idx="59">
                  <c:v>43450</c:v>
                </c:pt>
                <c:pt idx="60">
                  <c:v>43451</c:v>
                </c:pt>
                <c:pt idx="61">
                  <c:v>43452</c:v>
                </c:pt>
                <c:pt idx="62">
                  <c:v>43453</c:v>
                </c:pt>
                <c:pt idx="63">
                  <c:v>43454</c:v>
                </c:pt>
                <c:pt idx="64">
                  <c:v>43455</c:v>
                </c:pt>
                <c:pt idx="65">
                  <c:v>43456</c:v>
                </c:pt>
                <c:pt idx="66">
                  <c:v>43457</c:v>
                </c:pt>
                <c:pt idx="67">
                  <c:v>43458</c:v>
                </c:pt>
                <c:pt idx="68">
                  <c:v>43459</c:v>
                </c:pt>
                <c:pt idx="69">
                  <c:v>43460</c:v>
                </c:pt>
                <c:pt idx="70">
                  <c:v>43461</c:v>
                </c:pt>
                <c:pt idx="71">
                  <c:v>43462</c:v>
                </c:pt>
                <c:pt idx="72">
                  <c:v>43463</c:v>
                </c:pt>
                <c:pt idx="73">
                  <c:v>43464</c:v>
                </c:pt>
                <c:pt idx="74">
                  <c:v>43465</c:v>
                </c:pt>
                <c:pt idx="75">
                  <c:v>43466</c:v>
                </c:pt>
                <c:pt idx="76">
                  <c:v>43467</c:v>
                </c:pt>
                <c:pt idx="77">
                  <c:v>43468</c:v>
                </c:pt>
                <c:pt idx="78">
                  <c:v>43469</c:v>
                </c:pt>
                <c:pt idx="79">
                  <c:v>43470</c:v>
                </c:pt>
                <c:pt idx="80">
                  <c:v>43471</c:v>
                </c:pt>
                <c:pt idx="81">
                  <c:v>43472</c:v>
                </c:pt>
                <c:pt idx="82">
                  <c:v>43473</c:v>
                </c:pt>
                <c:pt idx="83">
                  <c:v>43474</c:v>
                </c:pt>
                <c:pt idx="84">
                  <c:v>43475</c:v>
                </c:pt>
                <c:pt idx="85">
                  <c:v>43476</c:v>
                </c:pt>
                <c:pt idx="86">
                  <c:v>43477</c:v>
                </c:pt>
                <c:pt idx="87">
                  <c:v>43478</c:v>
                </c:pt>
                <c:pt idx="88">
                  <c:v>43479</c:v>
                </c:pt>
                <c:pt idx="89">
                  <c:v>43480</c:v>
                </c:pt>
                <c:pt idx="90">
                  <c:v>43481</c:v>
                </c:pt>
                <c:pt idx="91">
                  <c:v>43482</c:v>
                </c:pt>
                <c:pt idx="92">
                  <c:v>43483</c:v>
                </c:pt>
                <c:pt idx="93">
                  <c:v>43484</c:v>
                </c:pt>
                <c:pt idx="94">
                  <c:v>43485</c:v>
                </c:pt>
                <c:pt idx="95">
                  <c:v>43486</c:v>
                </c:pt>
                <c:pt idx="96">
                  <c:v>43487</c:v>
                </c:pt>
                <c:pt idx="97">
                  <c:v>43488</c:v>
                </c:pt>
                <c:pt idx="98">
                  <c:v>43489</c:v>
                </c:pt>
                <c:pt idx="99">
                  <c:v>43490</c:v>
                </c:pt>
                <c:pt idx="100">
                  <c:v>43491</c:v>
                </c:pt>
                <c:pt idx="101">
                  <c:v>43492</c:v>
                </c:pt>
                <c:pt idx="102">
                  <c:v>43493</c:v>
                </c:pt>
                <c:pt idx="103">
                  <c:v>43494</c:v>
                </c:pt>
                <c:pt idx="104">
                  <c:v>43495</c:v>
                </c:pt>
                <c:pt idx="105">
                  <c:v>43496</c:v>
                </c:pt>
                <c:pt idx="106">
                  <c:v>43497</c:v>
                </c:pt>
                <c:pt idx="107">
                  <c:v>43498</c:v>
                </c:pt>
                <c:pt idx="108">
                  <c:v>43499</c:v>
                </c:pt>
                <c:pt idx="109">
                  <c:v>43500</c:v>
                </c:pt>
                <c:pt idx="110">
                  <c:v>43501</c:v>
                </c:pt>
                <c:pt idx="111">
                  <c:v>43502</c:v>
                </c:pt>
                <c:pt idx="112">
                  <c:v>43503</c:v>
                </c:pt>
                <c:pt idx="113">
                  <c:v>43504</c:v>
                </c:pt>
                <c:pt idx="114">
                  <c:v>43505</c:v>
                </c:pt>
                <c:pt idx="115">
                  <c:v>43506</c:v>
                </c:pt>
                <c:pt idx="116">
                  <c:v>43507</c:v>
                </c:pt>
                <c:pt idx="117">
                  <c:v>43508</c:v>
                </c:pt>
                <c:pt idx="118">
                  <c:v>43509</c:v>
                </c:pt>
                <c:pt idx="119">
                  <c:v>43510</c:v>
                </c:pt>
                <c:pt idx="120">
                  <c:v>43511</c:v>
                </c:pt>
                <c:pt idx="121">
                  <c:v>43512</c:v>
                </c:pt>
                <c:pt idx="122">
                  <c:v>43513</c:v>
                </c:pt>
                <c:pt idx="123">
                  <c:v>43514</c:v>
                </c:pt>
                <c:pt idx="124">
                  <c:v>43515</c:v>
                </c:pt>
                <c:pt idx="125">
                  <c:v>43516</c:v>
                </c:pt>
                <c:pt idx="126">
                  <c:v>43517</c:v>
                </c:pt>
                <c:pt idx="127">
                  <c:v>43518</c:v>
                </c:pt>
                <c:pt idx="128">
                  <c:v>43519</c:v>
                </c:pt>
                <c:pt idx="129">
                  <c:v>43520</c:v>
                </c:pt>
                <c:pt idx="130">
                  <c:v>43521</c:v>
                </c:pt>
                <c:pt idx="131">
                  <c:v>43522</c:v>
                </c:pt>
                <c:pt idx="132">
                  <c:v>43523</c:v>
                </c:pt>
                <c:pt idx="133">
                  <c:v>43524</c:v>
                </c:pt>
                <c:pt idx="134">
                  <c:v>43525</c:v>
                </c:pt>
                <c:pt idx="135">
                  <c:v>43526</c:v>
                </c:pt>
                <c:pt idx="136">
                  <c:v>43527</c:v>
                </c:pt>
                <c:pt idx="137">
                  <c:v>43528</c:v>
                </c:pt>
                <c:pt idx="138">
                  <c:v>43529</c:v>
                </c:pt>
                <c:pt idx="139">
                  <c:v>43530</c:v>
                </c:pt>
                <c:pt idx="140">
                  <c:v>43531</c:v>
                </c:pt>
                <c:pt idx="141">
                  <c:v>43532</c:v>
                </c:pt>
                <c:pt idx="142">
                  <c:v>43533</c:v>
                </c:pt>
                <c:pt idx="143">
                  <c:v>43534</c:v>
                </c:pt>
                <c:pt idx="144">
                  <c:v>43535</c:v>
                </c:pt>
                <c:pt idx="145">
                  <c:v>43536</c:v>
                </c:pt>
                <c:pt idx="146">
                  <c:v>43537</c:v>
                </c:pt>
                <c:pt idx="147">
                  <c:v>43538</c:v>
                </c:pt>
                <c:pt idx="148">
                  <c:v>43539</c:v>
                </c:pt>
                <c:pt idx="149">
                  <c:v>43540</c:v>
                </c:pt>
                <c:pt idx="150">
                  <c:v>43541</c:v>
                </c:pt>
                <c:pt idx="151">
                  <c:v>43542</c:v>
                </c:pt>
                <c:pt idx="152">
                  <c:v>43543</c:v>
                </c:pt>
                <c:pt idx="153">
                  <c:v>43544</c:v>
                </c:pt>
                <c:pt idx="154">
                  <c:v>43545</c:v>
                </c:pt>
                <c:pt idx="155">
                  <c:v>43546</c:v>
                </c:pt>
                <c:pt idx="156">
                  <c:v>43547</c:v>
                </c:pt>
                <c:pt idx="157">
                  <c:v>43548</c:v>
                </c:pt>
                <c:pt idx="158">
                  <c:v>43549</c:v>
                </c:pt>
                <c:pt idx="159">
                  <c:v>43550</c:v>
                </c:pt>
              </c:numCache>
            </c:numRef>
          </c:cat>
          <c:val>
            <c:numRef>
              <c:f>Sheet1!$D$2:$D$161</c:f>
              <c:numCache>
                <c:formatCode>General</c:formatCode>
                <c:ptCount val="160"/>
                <c:pt idx="0">
                  <c:v>143665</c:v>
                </c:pt>
                <c:pt idx="1">
                  <c:v>143675</c:v>
                </c:pt>
                <c:pt idx="2">
                  <c:v>143676</c:v>
                </c:pt>
                <c:pt idx="3">
                  <c:v>143682</c:v>
                </c:pt>
                <c:pt idx="4">
                  <c:v>143683</c:v>
                </c:pt>
                <c:pt idx="5">
                  <c:v>143697</c:v>
                </c:pt>
                <c:pt idx="6">
                  <c:v>143711</c:v>
                </c:pt>
                <c:pt idx="7">
                  <c:v>143742</c:v>
                </c:pt>
                <c:pt idx="8">
                  <c:v>143781</c:v>
                </c:pt>
                <c:pt idx="9">
                  <c:v>143784</c:v>
                </c:pt>
                <c:pt idx="10">
                  <c:v>143803</c:v>
                </c:pt>
                <c:pt idx="11">
                  <c:v>143856</c:v>
                </c:pt>
                <c:pt idx="12">
                  <c:v>143883</c:v>
                </c:pt>
                <c:pt idx="13">
                  <c:v>143895</c:v>
                </c:pt>
                <c:pt idx="14">
                  <c:v>143915</c:v>
                </c:pt>
                <c:pt idx="15">
                  <c:v>143911</c:v>
                </c:pt>
                <c:pt idx="16">
                  <c:v>143913</c:v>
                </c:pt>
                <c:pt idx="17">
                  <c:v>143932</c:v>
                </c:pt>
                <c:pt idx="18">
                  <c:v>143935</c:v>
                </c:pt>
                <c:pt idx="19">
                  <c:v>143944</c:v>
                </c:pt>
                <c:pt idx="20">
                  <c:v>143953</c:v>
                </c:pt>
                <c:pt idx="21">
                  <c:v>143958</c:v>
                </c:pt>
                <c:pt idx="22">
                  <c:v>143980</c:v>
                </c:pt>
                <c:pt idx="23">
                  <c:v>144102</c:v>
                </c:pt>
                <c:pt idx="24">
                  <c:v>144125</c:v>
                </c:pt>
                <c:pt idx="25">
                  <c:v>144151</c:v>
                </c:pt>
                <c:pt idx="26">
                  <c:v>144519</c:v>
                </c:pt>
                <c:pt idx="27">
                  <c:v>144705</c:v>
                </c:pt>
                <c:pt idx="28">
                  <c:v>144767</c:v>
                </c:pt>
                <c:pt idx="29">
                  <c:v>144808</c:v>
                </c:pt>
                <c:pt idx="30">
                  <c:v>144827</c:v>
                </c:pt>
                <c:pt idx="31">
                  <c:v>144842</c:v>
                </c:pt>
                <c:pt idx="32">
                  <c:v>144842</c:v>
                </c:pt>
                <c:pt idx="33">
                  <c:v>144849</c:v>
                </c:pt>
                <c:pt idx="34">
                  <c:v>144845</c:v>
                </c:pt>
                <c:pt idx="35">
                  <c:v>144849</c:v>
                </c:pt>
                <c:pt idx="36">
                  <c:v>144839</c:v>
                </c:pt>
                <c:pt idx="37">
                  <c:v>144833</c:v>
                </c:pt>
                <c:pt idx="38">
                  <c:v>144833</c:v>
                </c:pt>
                <c:pt idx="39">
                  <c:v>144836</c:v>
                </c:pt>
                <c:pt idx="40">
                  <c:v>144833</c:v>
                </c:pt>
                <c:pt idx="41">
                  <c:v>144824</c:v>
                </c:pt>
                <c:pt idx="42">
                  <c:v>144816</c:v>
                </c:pt>
                <c:pt idx="43">
                  <c:v>144813</c:v>
                </c:pt>
                <c:pt idx="44">
                  <c:v>144815</c:v>
                </c:pt>
                <c:pt idx="45">
                  <c:v>144817</c:v>
                </c:pt>
                <c:pt idx="46">
                  <c:v>144813</c:v>
                </c:pt>
                <c:pt idx="47">
                  <c:v>144835</c:v>
                </c:pt>
                <c:pt idx="48">
                  <c:v>144836</c:v>
                </c:pt>
                <c:pt idx="49">
                  <c:v>144830</c:v>
                </c:pt>
                <c:pt idx="50">
                  <c:v>144833</c:v>
                </c:pt>
                <c:pt idx="51">
                  <c:v>144848</c:v>
                </c:pt>
                <c:pt idx="52">
                  <c:v>144930</c:v>
                </c:pt>
                <c:pt idx="53">
                  <c:v>144941</c:v>
                </c:pt>
                <c:pt idx="54">
                  <c:v>144945</c:v>
                </c:pt>
                <c:pt idx="55">
                  <c:v>144938</c:v>
                </c:pt>
                <c:pt idx="56">
                  <c:v>144942</c:v>
                </c:pt>
                <c:pt idx="57">
                  <c:v>144938</c:v>
                </c:pt>
                <c:pt idx="58">
                  <c:v>144932</c:v>
                </c:pt>
                <c:pt idx="59">
                  <c:v>144938</c:v>
                </c:pt>
                <c:pt idx="60">
                  <c:v>144936</c:v>
                </c:pt>
                <c:pt idx="61">
                  <c:v>144957</c:v>
                </c:pt>
                <c:pt idx="62">
                  <c:v>144968</c:v>
                </c:pt>
                <c:pt idx="63">
                  <c:v>144964</c:v>
                </c:pt>
                <c:pt idx="64">
                  <c:v>144962</c:v>
                </c:pt>
                <c:pt idx="65">
                  <c:v>144974</c:v>
                </c:pt>
                <c:pt idx="66">
                  <c:v>144973</c:v>
                </c:pt>
                <c:pt idx="67">
                  <c:v>144971</c:v>
                </c:pt>
                <c:pt idx="68">
                  <c:v>144961</c:v>
                </c:pt>
                <c:pt idx="69">
                  <c:v>144956</c:v>
                </c:pt>
                <c:pt idx="70">
                  <c:v>144948</c:v>
                </c:pt>
                <c:pt idx="71">
                  <c:v>144955</c:v>
                </c:pt>
                <c:pt idx="72">
                  <c:v>144954</c:v>
                </c:pt>
                <c:pt idx="73">
                  <c:v>144952</c:v>
                </c:pt>
                <c:pt idx="74">
                  <c:v>144950</c:v>
                </c:pt>
                <c:pt idx="75">
                  <c:v>144944</c:v>
                </c:pt>
                <c:pt idx="76">
                  <c:v>144949</c:v>
                </c:pt>
                <c:pt idx="77">
                  <c:v>144943</c:v>
                </c:pt>
                <c:pt idx="78">
                  <c:v>144935</c:v>
                </c:pt>
                <c:pt idx="79">
                  <c:v>144933</c:v>
                </c:pt>
                <c:pt idx="80">
                  <c:v>144940</c:v>
                </c:pt>
                <c:pt idx="81">
                  <c:v>144947</c:v>
                </c:pt>
                <c:pt idx="82">
                  <c:v>144951</c:v>
                </c:pt>
                <c:pt idx="83">
                  <c:v>144947</c:v>
                </c:pt>
                <c:pt idx="84">
                  <c:v>144947</c:v>
                </c:pt>
                <c:pt idx="85">
                  <c:v>144948</c:v>
                </c:pt>
                <c:pt idx="86">
                  <c:v>144942</c:v>
                </c:pt>
                <c:pt idx="87">
                  <c:v>144944</c:v>
                </c:pt>
                <c:pt idx="88">
                  <c:v>144937</c:v>
                </c:pt>
                <c:pt idx="89">
                  <c:v>144937</c:v>
                </c:pt>
                <c:pt idx="90">
                  <c:v>144938</c:v>
                </c:pt>
                <c:pt idx="91">
                  <c:v>144946</c:v>
                </c:pt>
                <c:pt idx="92">
                  <c:v>144957</c:v>
                </c:pt>
                <c:pt idx="93">
                  <c:v>144987</c:v>
                </c:pt>
                <c:pt idx="94">
                  <c:v>144986</c:v>
                </c:pt>
                <c:pt idx="95">
                  <c:v>144992</c:v>
                </c:pt>
                <c:pt idx="96">
                  <c:v>144983</c:v>
                </c:pt>
                <c:pt idx="97">
                  <c:v>144987</c:v>
                </c:pt>
                <c:pt idx="98">
                  <c:v>144991</c:v>
                </c:pt>
                <c:pt idx="99">
                  <c:v>144993</c:v>
                </c:pt>
                <c:pt idx="100">
                  <c:v>144991</c:v>
                </c:pt>
                <c:pt idx="101">
                  <c:v>144990</c:v>
                </c:pt>
                <c:pt idx="102">
                  <c:v>144988</c:v>
                </c:pt>
                <c:pt idx="103">
                  <c:v>144990</c:v>
                </c:pt>
                <c:pt idx="104">
                  <c:v>144984</c:v>
                </c:pt>
                <c:pt idx="105">
                  <c:v>144973</c:v>
                </c:pt>
                <c:pt idx="106">
                  <c:v>144966</c:v>
                </c:pt>
                <c:pt idx="107">
                  <c:v>144963</c:v>
                </c:pt>
                <c:pt idx="108">
                  <c:v>144955</c:v>
                </c:pt>
                <c:pt idx="109">
                  <c:v>144952</c:v>
                </c:pt>
                <c:pt idx="110">
                  <c:v>144949</c:v>
                </c:pt>
                <c:pt idx="111">
                  <c:v>144944</c:v>
                </c:pt>
                <c:pt idx="112">
                  <c:v>144935</c:v>
                </c:pt>
                <c:pt idx="113">
                  <c:v>144932</c:v>
                </c:pt>
                <c:pt idx="114">
                  <c:v>144943</c:v>
                </c:pt>
                <c:pt idx="115">
                  <c:v>144954</c:v>
                </c:pt>
                <c:pt idx="116">
                  <c:v>144970</c:v>
                </c:pt>
                <c:pt idx="117">
                  <c:v>144973</c:v>
                </c:pt>
                <c:pt idx="118">
                  <c:v>144977</c:v>
                </c:pt>
                <c:pt idx="119">
                  <c:v>144982</c:v>
                </c:pt>
                <c:pt idx="120">
                  <c:v>144997</c:v>
                </c:pt>
                <c:pt idx="121">
                  <c:v>145002</c:v>
                </c:pt>
                <c:pt idx="122">
                  <c:v>145010</c:v>
                </c:pt>
                <c:pt idx="123">
                  <c:v>145033</c:v>
                </c:pt>
                <c:pt idx="124">
                  <c:v>145048</c:v>
                </c:pt>
                <c:pt idx="125">
                  <c:v>145056</c:v>
                </c:pt>
                <c:pt idx="126">
                  <c:v>145072</c:v>
                </c:pt>
                <c:pt idx="127">
                  <c:v>145090</c:v>
                </c:pt>
                <c:pt idx="128">
                  <c:v>145105</c:v>
                </c:pt>
                <c:pt idx="129">
                  <c:v>145117</c:v>
                </c:pt>
                <c:pt idx="130">
                  <c:v>145121</c:v>
                </c:pt>
                <c:pt idx="131">
                  <c:v>145142</c:v>
                </c:pt>
                <c:pt idx="132">
                  <c:v>145187</c:v>
                </c:pt>
                <c:pt idx="133">
                  <c:v>145385</c:v>
                </c:pt>
                <c:pt idx="134">
                  <c:v>145490</c:v>
                </c:pt>
                <c:pt idx="135">
                  <c:v>145533</c:v>
                </c:pt>
                <c:pt idx="136">
                  <c:v>145765</c:v>
                </c:pt>
                <c:pt idx="137">
                  <c:v>145878</c:v>
                </c:pt>
                <c:pt idx="138">
                  <c:v>145919</c:v>
                </c:pt>
                <c:pt idx="139">
                  <c:v>146101</c:v>
                </c:pt>
                <c:pt idx="140">
                  <c:v>146181</c:v>
                </c:pt>
                <c:pt idx="141">
                  <c:v>146221</c:v>
                </c:pt>
                <c:pt idx="142">
                  <c:v>146242</c:v>
                </c:pt>
                <c:pt idx="143">
                  <c:v>146257</c:v>
                </c:pt>
                <c:pt idx="144">
                  <c:v>146257</c:v>
                </c:pt>
                <c:pt idx="145">
                  <c:v>146359</c:v>
                </c:pt>
                <c:pt idx="146">
                  <c:v>146371</c:v>
                </c:pt>
                <c:pt idx="147">
                  <c:v>146380</c:v>
                </c:pt>
                <c:pt idx="148">
                  <c:v>146396</c:v>
                </c:pt>
                <c:pt idx="149">
                  <c:v>146401</c:v>
                </c:pt>
                <c:pt idx="150">
                  <c:v>146398</c:v>
                </c:pt>
                <c:pt idx="151">
                  <c:v>146403</c:v>
                </c:pt>
                <c:pt idx="152">
                  <c:v>146405</c:v>
                </c:pt>
                <c:pt idx="153">
                  <c:v>146419</c:v>
                </c:pt>
                <c:pt idx="154">
                  <c:v>146426</c:v>
                </c:pt>
                <c:pt idx="155">
                  <c:v>146438</c:v>
                </c:pt>
                <c:pt idx="156">
                  <c:v>146443</c:v>
                </c:pt>
                <c:pt idx="157">
                  <c:v>146434</c:v>
                </c:pt>
                <c:pt idx="158">
                  <c:v>146436</c:v>
                </c:pt>
                <c:pt idx="159">
                  <c:v>146436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A7-4E0D-BB43-77143F466A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Westfield W-League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Sheet1!$A$2:$A$161</c:f>
              <c:numCache>
                <c:formatCode>m/d/yyyy</c:formatCode>
                <c:ptCount val="160"/>
                <c:pt idx="0">
                  <c:v>43391</c:v>
                </c:pt>
                <c:pt idx="1">
                  <c:v>43392</c:v>
                </c:pt>
                <c:pt idx="2">
                  <c:v>43393</c:v>
                </c:pt>
                <c:pt idx="3">
                  <c:v>43394</c:v>
                </c:pt>
                <c:pt idx="4">
                  <c:v>43395</c:v>
                </c:pt>
                <c:pt idx="5">
                  <c:v>43396</c:v>
                </c:pt>
                <c:pt idx="6">
                  <c:v>43397</c:v>
                </c:pt>
                <c:pt idx="7">
                  <c:v>43398</c:v>
                </c:pt>
                <c:pt idx="8">
                  <c:v>43399</c:v>
                </c:pt>
                <c:pt idx="9">
                  <c:v>43400</c:v>
                </c:pt>
                <c:pt idx="10">
                  <c:v>43401</c:v>
                </c:pt>
                <c:pt idx="11">
                  <c:v>43402</c:v>
                </c:pt>
                <c:pt idx="12">
                  <c:v>43403</c:v>
                </c:pt>
                <c:pt idx="13">
                  <c:v>43404</c:v>
                </c:pt>
                <c:pt idx="14">
                  <c:v>43405</c:v>
                </c:pt>
                <c:pt idx="15">
                  <c:v>43406</c:v>
                </c:pt>
                <c:pt idx="16">
                  <c:v>43407</c:v>
                </c:pt>
                <c:pt idx="17">
                  <c:v>43408</c:v>
                </c:pt>
                <c:pt idx="18">
                  <c:v>43409</c:v>
                </c:pt>
                <c:pt idx="19">
                  <c:v>43410</c:v>
                </c:pt>
                <c:pt idx="20">
                  <c:v>43411</c:v>
                </c:pt>
                <c:pt idx="21">
                  <c:v>43412</c:v>
                </c:pt>
                <c:pt idx="22">
                  <c:v>43413</c:v>
                </c:pt>
                <c:pt idx="23">
                  <c:v>43414</c:v>
                </c:pt>
                <c:pt idx="24">
                  <c:v>43415</c:v>
                </c:pt>
                <c:pt idx="25">
                  <c:v>43416</c:v>
                </c:pt>
                <c:pt idx="26">
                  <c:v>43417</c:v>
                </c:pt>
                <c:pt idx="27">
                  <c:v>43418</c:v>
                </c:pt>
                <c:pt idx="28">
                  <c:v>43419</c:v>
                </c:pt>
                <c:pt idx="29">
                  <c:v>43420</c:v>
                </c:pt>
                <c:pt idx="30">
                  <c:v>43421</c:v>
                </c:pt>
                <c:pt idx="31">
                  <c:v>43422</c:v>
                </c:pt>
                <c:pt idx="32">
                  <c:v>43423</c:v>
                </c:pt>
                <c:pt idx="33">
                  <c:v>43424</c:v>
                </c:pt>
                <c:pt idx="34">
                  <c:v>43425</c:v>
                </c:pt>
                <c:pt idx="35">
                  <c:v>43426</c:v>
                </c:pt>
                <c:pt idx="36">
                  <c:v>43427</c:v>
                </c:pt>
                <c:pt idx="37">
                  <c:v>43428</c:v>
                </c:pt>
                <c:pt idx="38">
                  <c:v>43429</c:v>
                </c:pt>
                <c:pt idx="39">
                  <c:v>43430</c:v>
                </c:pt>
                <c:pt idx="40">
                  <c:v>43431</c:v>
                </c:pt>
                <c:pt idx="41">
                  <c:v>43432</c:v>
                </c:pt>
                <c:pt idx="42">
                  <c:v>43433</c:v>
                </c:pt>
                <c:pt idx="43">
                  <c:v>43434</c:v>
                </c:pt>
                <c:pt idx="44">
                  <c:v>43435</c:v>
                </c:pt>
                <c:pt idx="45">
                  <c:v>43436</c:v>
                </c:pt>
                <c:pt idx="46">
                  <c:v>43437</c:v>
                </c:pt>
                <c:pt idx="47">
                  <c:v>43438</c:v>
                </c:pt>
                <c:pt idx="48">
                  <c:v>43439</c:v>
                </c:pt>
                <c:pt idx="49">
                  <c:v>43440</c:v>
                </c:pt>
                <c:pt idx="50">
                  <c:v>43441</c:v>
                </c:pt>
                <c:pt idx="51">
                  <c:v>43442</c:v>
                </c:pt>
                <c:pt idx="52">
                  <c:v>43443</c:v>
                </c:pt>
                <c:pt idx="53">
                  <c:v>43444</c:v>
                </c:pt>
                <c:pt idx="54">
                  <c:v>43445</c:v>
                </c:pt>
                <c:pt idx="55">
                  <c:v>43446</c:v>
                </c:pt>
                <c:pt idx="56">
                  <c:v>43447</c:v>
                </c:pt>
                <c:pt idx="57">
                  <c:v>43448</c:v>
                </c:pt>
                <c:pt idx="58">
                  <c:v>43449</c:v>
                </c:pt>
                <c:pt idx="59">
                  <c:v>43450</c:v>
                </c:pt>
                <c:pt idx="60">
                  <c:v>43451</c:v>
                </c:pt>
                <c:pt idx="61">
                  <c:v>43452</c:v>
                </c:pt>
                <c:pt idx="62">
                  <c:v>43453</c:v>
                </c:pt>
                <c:pt idx="63">
                  <c:v>43454</c:v>
                </c:pt>
                <c:pt idx="64">
                  <c:v>43455</c:v>
                </c:pt>
                <c:pt idx="65">
                  <c:v>43456</c:v>
                </c:pt>
                <c:pt idx="66">
                  <c:v>43457</c:v>
                </c:pt>
                <c:pt idx="67">
                  <c:v>43458</c:v>
                </c:pt>
                <c:pt idx="68">
                  <c:v>43459</c:v>
                </c:pt>
                <c:pt idx="69">
                  <c:v>43460</c:v>
                </c:pt>
                <c:pt idx="70">
                  <c:v>43461</c:v>
                </c:pt>
                <c:pt idx="71">
                  <c:v>43462</c:v>
                </c:pt>
                <c:pt idx="72">
                  <c:v>43463</c:v>
                </c:pt>
                <c:pt idx="73">
                  <c:v>43464</c:v>
                </c:pt>
                <c:pt idx="74">
                  <c:v>43465</c:v>
                </c:pt>
                <c:pt idx="75">
                  <c:v>43466</c:v>
                </c:pt>
                <c:pt idx="76">
                  <c:v>43467</c:v>
                </c:pt>
                <c:pt idx="77">
                  <c:v>43468</c:v>
                </c:pt>
                <c:pt idx="78">
                  <c:v>43469</c:v>
                </c:pt>
                <c:pt idx="79">
                  <c:v>43470</c:v>
                </c:pt>
                <c:pt idx="80">
                  <c:v>43471</c:v>
                </c:pt>
                <c:pt idx="81">
                  <c:v>43472</c:v>
                </c:pt>
                <c:pt idx="82">
                  <c:v>43473</c:v>
                </c:pt>
                <c:pt idx="83">
                  <c:v>43474</c:v>
                </c:pt>
                <c:pt idx="84">
                  <c:v>43475</c:v>
                </c:pt>
                <c:pt idx="85">
                  <c:v>43476</c:v>
                </c:pt>
                <c:pt idx="86">
                  <c:v>43477</c:v>
                </c:pt>
                <c:pt idx="87">
                  <c:v>43478</c:v>
                </c:pt>
                <c:pt idx="88">
                  <c:v>43479</c:v>
                </c:pt>
                <c:pt idx="89">
                  <c:v>43480</c:v>
                </c:pt>
                <c:pt idx="90">
                  <c:v>43481</c:v>
                </c:pt>
                <c:pt idx="91">
                  <c:v>43482</c:v>
                </c:pt>
                <c:pt idx="92">
                  <c:v>43483</c:v>
                </c:pt>
                <c:pt idx="93">
                  <c:v>43484</c:v>
                </c:pt>
                <c:pt idx="94">
                  <c:v>43485</c:v>
                </c:pt>
                <c:pt idx="95">
                  <c:v>43486</c:v>
                </c:pt>
                <c:pt idx="96">
                  <c:v>43487</c:v>
                </c:pt>
                <c:pt idx="97">
                  <c:v>43488</c:v>
                </c:pt>
                <c:pt idx="98">
                  <c:v>43489</c:v>
                </c:pt>
                <c:pt idx="99">
                  <c:v>43490</c:v>
                </c:pt>
                <c:pt idx="100">
                  <c:v>43491</c:v>
                </c:pt>
                <c:pt idx="101">
                  <c:v>43492</c:v>
                </c:pt>
                <c:pt idx="102">
                  <c:v>43493</c:v>
                </c:pt>
                <c:pt idx="103">
                  <c:v>43494</c:v>
                </c:pt>
                <c:pt idx="104">
                  <c:v>43495</c:v>
                </c:pt>
                <c:pt idx="105">
                  <c:v>43496</c:v>
                </c:pt>
                <c:pt idx="106">
                  <c:v>43497</c:v>
                </c:pt>
                <c:pt idx="107">
                  <c:v>43498</c:v>
                </c:pt>
                <c:pt idx="108">
                  <c:v>43499</c:v>
                </c:pt>
                <c:pt idx="109">
                  <c:v>43500</c:v>
                </c:pt>
                <c:pt idx="110">
                  <c:v>43501</c:v>
                </c:pt>
                <c:pt idx="111">
                  <c:v>43502</c:v>
                </c:pt>
                <c:pt idx="112">
                  <c:v>43503</c:v>
                </c:pt>
                <c:pt idx="113">
                  <c:v>43504</c:v>
                </c:pt>
                <c:pt idx="114">
                  <c:v>43505</c:v>
                </c:pt>
                <c:pt idx="115">
                  <c:v>43506</c:v>
                </c:pt>
                <c:pt idx="116">
                  <c:v>43507</c:v>
                </c:pt>
                <c:pt idx="117">
                  <c:v>43508</c:v>
                </c:pt>
                <c:pt idx="118">
                  <c:v>43509</c:v>
                </c:pt>
                <c:pt idx="119">
                  <c:v>43510</c:v>
                </c:pt>
                <c:pt idx="120">
                  <c:v>43511</c:v>
                </c:pt>
                <c:pt idx="121">
                  <c:v>43512</c:v>
                </c:pt>
                <c:pt idx="122">
                  <c:v>43513</c:v>
                </c:pt>
                <c:pt idx="123">
                  <c:v>43514</c:v>
                </c:pt>
                <c:pt idx="124">
                  <c:v>43515</c:v>
                </c:pt>
                <c:pt idx="125">
                  <c:v>43516</c:v>
                </c:pt>
                <c:pt idx="126">
                  <c:v>43517</c:v>
                </c:pt>
                <c:pt idx="127">
                  <c:v>43518</c:v>
                </c:pt>
                <c:pt idx="128">
                  <c:v>43519</c:v>
                </c:pt>
                <c:pt idx="129">
                  <c:v>43520</c:v>
                </c:pt>
                <c:pt idx="130">
                  <c:v>43521</c:v>
                </c:pt>
                <c:pt idx="131">
                  <c:v>43522</c:v>
                </c:pt>
                <c:pt idx="132">
                  <c:v>43523</c:v>
                </c:pt>
                <c:pt idx="133">
                  <c:v>43524</c:v>
                </c:pt>
                <c:pt idx="134">
                  <c:v>43525</c:v>
                </c:pt>
                <c:pt idx="135">
                  <c:v>43526</c:v>
                </c:pt>
                <c:pt idx="136">
                  <c:v>43527</c:v>
                </c:pt>
                <c:pt idx="137">
                  <c:v>43528</c:v>
                </c:pt>
                <c:pt idx="138">
                  <c:v>43529</c:v>
                </c:pt>
                <c:pt idx="139">
                  <c:v>43530</c:v>
                </c:pt>
                <c:pt idx="140">
                  <c:v>43531</c:v>
                </c:pt>
                <c:pt idx="141">
                  <c:v>43532</c:v>
                </c:pt>
                <c:pt idx="142">
                  <c:v>43533</c:v>
                </c:pt>
                <c:pt idx="143">
                  <c:v>43534</c:v>
                </c:pt>
                <c:pt idx="144">
                  <c:v>43535</c:v>
                </c:pt>
                <c:pt idx="145">
                  <c:v>43536</c:v>
                </c:pt>
                <c:pt idx="146">
                  <c:v>43537</c:v>
                </c:pt>
                <c:pt idx="147">
                  <c:v>43538</c:v>
                </c:pt>
                <c:pt idx="148">
                  <c:v>43539</c:v>
                </c:pt>
                <c:pt idx="149">
                  <c:v>43540</c:v>
                </c:pt>
                <c:pt idx="150">
                  <c:v>43541</c:v>
                </c:pt>
                <c:pt idx="151">
                  <c:v>43542</c:v>
                </c:pt>
                <c:pt idx="152">
                  <c:v>43543</c:v>
                </c:pt>
                <c:pt idx="153">
                  <c:v>43544</c:v>
                </c:pt>
                <c:pt idx="154">
                  <c:v>43545</c:v>
                </c:pt>
                <c:pt idx="155">
                  <c:v>43546</c:v>
                </c:pt>
                <c:pt idx="156">
                  <c:v>43547</c:v>
                </c:pt>
                <c:pt idx="157">
                  <c:v>43548</c:v>
                </c:pt>
                <c:pt idx="158">
                  <c:v>43549</c:v>
                </c:pt>
                <c:pt idx="159">
                  <c:v>43550</c:v>
                </c:pt>
              </c:numCache>
            </c:numRef>
          </c:cat>
          <c:val>
            <c:numRef>
              <c:f>Sheet1!$E$2:$E$161</c:f>
              <c:numCache>
                <c:formatCode>General</c:formatCode>
                <c:ptCount val="160"/>
                <c:pt idx="118">
                  <c:v>31025</c:v>
                </c:pt>
                <c:pt idx="119">
                  <c:v>31044</c:v>
                </c:pt>
                <c:pt idx="120">
                  <c:v>31070</c:v>
                </c:pt>
                <c:pt idx="121">
                  <c:v>31196</c:v>
                </c:pt>
                <c:pt idx="122">
                  <c:v>31235</c:v>
                </c:pt>
                <c:pt idx="123">
                  <c:v>31247</c:v>
                </c:pt>
                <c:pt idx="124">
                  <c:v>31250</c:v>
                </c:pt>
                <c:pt idx="125">
                  <c:v>31248</c:v>
                </c:pt>
                <c:pt idx="126">
                  <c:v>31255</c:v>
                </c:pt>
                <c:pt idx="127">
                  <c:v>31264</c:v>
                </c:pt>
                <c:pt idx="128">
                  <c:v>31263</c:v>
                </c:pt>
                <c:pt idx="129">
                  <c:v>31268</c:v>
                </c:pt>
                <c:pt idx="130">
                  <c:v>31272</c:v>
                </c:pt>
                <c:pt idx="131">
                  <c:v>31270</c:v>
                </c:pt>
                <c:pt idx="132">
                  <c:v>31275</c:v>
                </c:pt>
                <c:pt idx="133">
                  <c:v>31279</c:v>
                </c:pt>
                <c:pt idx="134">
                  <c:v>31286</c:v>
                </c:pt>
                <c:pt idx="135">
                  <c:v>31287</c:v>
                </c:pt>
                <c:pt idx="136">
                  <c:v>31290</c:v>
                </c:pt>
                <c:pt idx="137">
                  <c:v>31290</c:v>
                </c:pt>
                <c:pt idx="138">
                  <c:v>31293</c:v>
                </c:pt>
                <c:pt idx="139">
                  <c:v>31299</c:v>
                </c:pt>
                <c:pt idx="140">
                  <c:v>31297</c:v>
                </c:pt>
                <c:pt idx="141">
                  <c:v>31300</c:v>
                </c:pt>
                <c:pt idx="142">
                  <c:v>31309</c:v>
                </c:pt>
                <c:pt idx="143">
                  <c:v>31318</c:v>
                </c:pt>
                <c:pt idx="144">
                  <c:v>31319</c:v>
                </c:pt>
                <c:pt idx="145">
                  <c:v>31325</c:v>
                </c:pt>
                <c:pt idx="146">
                  <c:v>31324</c:v>
                </c:pt>
                <c:pt idx="147">
                  <c:v>31325</c:v>
                </c:pt>
                <c:pt idx="148">
                  <c:v>31334</c:v>
                </c:pt>
                <c:pt idx="149">
                  <c:v>31335</c:v>
                </c:pt>
                <c:pt idx="150">
                  <c:v>31336</c:v>
                </c:pt>
                <c:pt idx="151">
                  <c:v>31340</c:v>
                </c:pt>
                <c:pt idx="152">
                  <c:v>31347</c:v>
                </c:pt>
                <c:pt idx="153">
                  <c:v>31354</c:v>
                </c:pt>
                <c:pt idx="154">
                  <c:v>31358</c:v>
                </c:pt>
                <c:pt idx="155">
                  <c:v>31356</c:v>
                </c:pt>
                <c:pt idx="156">
                  <c:v>31353</c:v>
                </c:pt>
                <c:pt idx="157">
                  <c:v>31354</c:v>
                </c:pt>
                <c:pt idx="158">
                  <c:v>31358</c:v>
                </c:pt>
                <c:pt idx="159">
                  <c:v>31358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A7-4E0D-BB43-77143F466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029528"/>
        <c:axId val="352541744"/>
      </c:lineChart>
      <c:dateAx>
        <c:axId val="29302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41744"/>
        <c:crosses val="autoZero"/>
        <c:auto val="1"/>
        <c:lblOffset val="100"/>
        <c:baseTimeUnit val="days"/>
      </c:dateAx>
      <c:valAx>
        <c:axId val="35254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2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803A2-972F-4C80-94B2-7F97C2383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FFA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EACD73-1290-471B-846F-191E1C9FA1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794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2DB6D-56BC-49D7-80AF-0031A1539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10/18/2018 - 03/26/2019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0379B-ABEB-4562-8333-03E72F3A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477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FFA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FFA</dc:title>
  <dc:creator>Frederik Peiniger</dc:creator>
  <cp:lastModifiedBy>Frederik Peiniger</cp:lastModifiedBy>
  <cp:revision>1</cp:revision>
  <dcterms:created xsi:type="dcterms:W3CDTF">2019-04-01T05:41:39Z</dcterms:created>
  <dcterms:modified xsi:type="dcterms:W3CDTF">2019-04-01T05:41:44Z</dcterms:modified>
</cp:coreProperties>
</file>