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113319</c:v>
                </c:pt>
                <c:pt idx="1">
                  <c:v>742054</c:v>
                </c:pt>
                <c:pt idx="2">
                  <c:v>469595</c:v>
                </c:pt>
                <c:pt idx="3">
                  <c:v>168140</c:v>
                </c:pt>
                <c:pt idx="4">
                  <c:v>100643</c:v>
                </c:pt>
                <c:pt idx="5">
                  <c:v>40887</c:v>
                </c:pt>
                <c:pt idx="6">
                  <c:v>36125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0F-48D0-BC54-CB986F0FDC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1418892</c:v>
                </c:pt>
                <c:pt idx="1">
                  <c:v>9099938</c:v>
                </c:pt>
                <c:pt idx="2">
                  <c:v>5109057</c:v>
                </c:pt>
                <c:pt idx="3">
                  <c:v>863738</c:v>
                </c:pt>
                <c:pt idx="4">
                  <c:v>294476</c:v>
                </c:pt>
                <c:pt idx="5">
                  <c:v>89598</c:v>
                </c:pt>
                <c:pt idx="6">
                  <c:v>115649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0F-48D0-BC54-CB986F0FDC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592288"/>
        <c:axId val="256786744"/>
      </c:barChart>
      <c:catAx>
        <c:axId val="306592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786744"/>
        <c:crosses val="autoZero"/>
        <c:auto val="1"/>
        <c:lblAlgn val="ctr"/>
        <c:lblOffset val="100"/>
        <c:noMultiLvlLbl val="0"/>
      </c:catAx>
      <c:valAx>
        <c:axId val="25678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59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F371C-374B-4E34-BACF-4E7698AC6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Cricket Australia (Owned)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9C455-564E-4560-9E3C-CC1184E4B9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8250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0B2AFB-6753-47C2-A89F-9AFBCEB35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09/01/2017 - 12/15/2017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A4084-FD1E-48CD-BD86-45F95A8D9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793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Cricket Australia (Owned)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Cricket Australia (Owned)</dc:title>
  <dc:creator>Administrator</dc:creator>
  <cp:lastModifiedBy>Administrator</cp:lastModifiedBy>
  <cp:revision>1</cp:revision>
  <dcterms:created xsi:type="dcterms:W3CDTF">2018-12-18T03:44:41Z</dcterms:created>
  <dcterms:modified xsi:type="dcterms:W3CDTF">2018-12-18T03:44:45Z</dcterms:modified>
</cp:coreProperties>
</file>