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A2060-0692-45B9-AFF8-7183B844C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cricket.com.au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E42BF0-4DBE-433C-A1E9-CB292E6D9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63786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4439292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19600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4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98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0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1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7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10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61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25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0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219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0EE34-2648-4992-AD43-06953AE99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102779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77E03-F165-4132-876F-527714A45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cricket.com.au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F6984-1577-4437-83F9-E9FE88889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163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936327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88604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0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2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99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7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94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90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95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83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Guyana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9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11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D2C47-A661-4B5A-A682-32BDC10A9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205049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5291-1B65-4944-8646-0600FAD0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cricket.com.au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09B7E-566E-4523-B343-817E263A7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959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1594954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50859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27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0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42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8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2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15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D0BA1-6E31-4FA7-A377-3FF8EC272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1820805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cricket.com.au - 1 of 3</vt:lpstr>
      <vt:lpstr>Facebook Reach By Country Table | cricket.com.au - 2 of 3</vt:lpstr>
      <vt:lpstr>Facebook Reach By Country Table | cricket.com.au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cricket.com.au - 1 of 3</dc:title>
  <dc:creator>Administrator</dc:creator>
  <cp:lastModifiedBy>Administrator</cp:lastModifiedBy>
  <cp:revision>1</cp:revision>
  <dcterms:created xsi:type="dcterms:W3CDTF">2018-12-11T00:15:39Z</dcterms:created>
  <dcterms:modified xsi:type="dcterms:W3CDTF">2018-12-11T00:16:01Z</dcterms:modified>
</cp:coreProperties>
</file>