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71D50-1B18-4D20-BBC1-F44843C44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C42384-7E01-4D90-9E5B-C8460E848C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5219475"/>
              </p:ext>
            </p:extLst>
          </p:nvPr>
        </p:nvGraphicFramePr>
        <p:xfrm>
          <a:off x="457200" y="1731963"/>
          <a:ext cx="8213141" cy="185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1909">
                  <a:extLst>
                    <a:ext uri="{9D8B030D-6E8A-4147-A177-3AD203B41FA5}">
                      <a16:colId xmlns:a16="http://schemas.microsoft.com/office/drawing/2014/main" val="21339572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82835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2667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7724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40727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10273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22044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85272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20023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07126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48415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53908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59243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05633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186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84700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64141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97940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32408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93006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99804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37938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62019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73335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3581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Gery Vietnam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43279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A77957-2BD0-43EB-B55E-E8CDA35DC1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02/01/2018 - 02/27/2018</a:t>
            </a:r>
          </a:p>
        </p:txBody>
      </p:sp>
    </p:spTree>
    <p:extLst>
      <p:ext uri="{BB962C8B-B14F-4D97-AF65-F5344CB8AC3E}">
        <p14:creationId xmlns:p14="http://schemas.microsoft.com/office/powerpoint/2010/main" val="11012813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72</Words>
  <Application>Microsoft Office PowerPoint</Application>
  <PresentationFormat>On-screen Show (4:3)</PresentationFormat>
  <Paragraphs>50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</dc:title>
  <dc:creator>Administrator</dc:creator>
  <cp:lastModifiedBy>Administrator</cp:lastModifiedBy>
  <cp:revision>1</cp:revision>
  <dcterms:created xsi:type="dcterms:W3CDTF">2018-02-27T01:39:08Z</dcterms:created>
  <dcterms:modified xsi:type="dcterms:W3CDTF">2018-02-27T01:39:16Z</dcterms:modified>
</cp:coreProperties>
</file>