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A079F-B53C-4307-AD02-2C87F95E1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608DE-D855-4810-A69B-4079D60CD3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84407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481761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649122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456690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31689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6782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17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#PaindOr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48.772727272727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2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#Guilty_Pleasure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1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#donuts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84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31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#dessert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39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27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5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#lebanesefoodies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03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#marshmallow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162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1915D-AAE5-4447-924F-FACEBEEFE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264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029A-607B-4AB1-AEEE-9B3013DC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067B28-E681-4ABE-B73B-4E3ACD389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854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649630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845193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190031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543747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78402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6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#sprinkles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65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5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#woodenbakery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168.3125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4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5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#mycake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65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#birthdaycake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9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#orderyours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9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35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#yummyfood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80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416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2BB56-9B6B-4941-8D3C-02E9565F1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89739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D7BB8-0B7A-4FC2-8DAC-AEDEA258A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B265D-4369-4A09-BF30-A582E8465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670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58356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074477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553034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195040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73533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3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#mouthmelting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23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1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4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#homemade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58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274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7D9F5-A7B6-48B8-AC11-EE0148C55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2880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218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2018-03-08T14:50:37Z</dcterms:created>
  <dcterms:modified xsi:type="dcterms:W3CDTF">2018-03-08T14:51:26Z</dcterms:modified>
</cp:coreProperties>
</file>