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2BB7-98E8-4AE7-8F2E-CFB3FC5F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18933-5D42-4516-8BD8-3724E2D7E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26255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251035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046570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085553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65067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7318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13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#KeyCouture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598.38095238095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4.3968253968254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5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3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46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#DGFashionDevotion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33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#DGDrone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5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#DGDevotionBag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8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#dgfashiondevotion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5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2257.703125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2295.984375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4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#BestSeller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6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#kyliejenner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4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8F018-5358-4EF1-8C7F-5BE6EC22F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9968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06D84-AB71-47C7-9D15-D14FA4A0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905C1-4B57-45BF-B8E7-D224AFED5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57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360808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343027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3041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812641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548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#Valentine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03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3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#newarrivals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6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84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4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#kourtneykardashian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57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#Thekript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0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#camouflage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48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#KRIPTxGIVEAWAY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0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F4D51-1CD9-4DF2-B87A-4A05192D1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61454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Hashtag Detection - 1 of 2</vt:lpstr>
      <vt:lpstr>Instagram 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2</dc:title>
  <dc:creator>Administrator</dc:creator>
  <cp:lastModifiedBy>Administrator</cp:lastModifiedBy>
  <cp:revision>1</cp:revision>
  <dcterms:created xsi:type="dcterms:W3CDTF">2018-03-07T13:49:53Z</dcterms:created>
  <dcterms:modified xsi:type="dcterms:W3CDTF">2018-03-07T13:50:28Z</dcterms:modified>
</cp:coreProperties>
</file>