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B29BF-CB60-4895-9A11-F2BE41F75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47E205-2DCB-4FAB-875D-58C546490D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501794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25900473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48239192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64418363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30201539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6445826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399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#EatalyArabia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01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#ItalianFood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782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#Venchi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2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#Chocolate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03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736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455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486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#Dubai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542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27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#Riyadh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131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4BD26F-18D5-4EA6-BF3A-D55A70D7E2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290224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568B2-B5F9-4224-9FD7-A3C0BED8D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85FC20-4B6A-4066-9774-130D7767C1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20767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56580912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33228819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3865125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85127596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282765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480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#Qatar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8819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#Doha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909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#forfoodsakelondon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90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#instadaily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865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#photooftheday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104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#Lunch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100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#Pasta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106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#Pizza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304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#Gelato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218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#happyeating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663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EBC8C1-1FAB-4539-9654-7431F50665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125818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6804A-7F88-4DD3-BF7C-0289F81F7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9B09DE-33F3-4554-B41C-C11D81617E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97251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82689700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84286328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07794492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21832093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974290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495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#whyareyoueatingthat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618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561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#pasta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240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9562CA-9C8C-4349-B1FF-87298056D9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4452122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204</Words>
  <Application>Microsoft Office PowerPoint</Application>
  <PresentationFormat>On-screen Show (4:3)</PresentationFormat>
  <Paragraphs>136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Instagram Hashtag Detection - 1 of 3</vt:lpstr>
      <vt:lpstr>Instagram Hashtag Detection - 2 of 3</vt:lpstr>
      <vt:lpstr>Instagram 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Hashtag Detection - 1 of 3</dc:title>
  <dc:creator>Administrator</dc:creator>
  <cp:lastModifiedBy>Administrator</cp:lastModifiedBy>
  <cp:revision>1</cp:revision>
  <dcterms:created xsi:type="dcterms:W3CDTF">2018-02-28T16:36:15Z</dcterms:created>
  <dcterms:modified xsi:type="dcterms:W3CDTF">2018-02-28T16:36:53Z</dcterms:modified>
</cp:coreProperties>
</file>