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9</c:v>
                </c:pt>
                <c:pt idx="11">
                  <c:v>7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D9-4A09-9BDD-D262277D44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6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D9-4A09-9BDD-D262277D44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</c:v>
                </c:pt>
                <c:pt idx="1">
                  <c:v>4</c:v>
                </c:pt>
                <c:pt idx="2">
                  <c:v>1</c:v>
                </c:pt>
                <c:pt idx="3">
                  <c:v>6</c:v>
                </c:pt>
                <c:pt idx="4">
                  <c:v>5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4</c:v>
                </c:pt>
                <c:pt idx="9">
                  <c:v>30</c:v>
                </c:pt>
                <c:pt idx="10">
                  <c:v>3</c:v>
                </c:pt>
                <c:pt idx="11">
                  <c:v>6</c:v>
                </c:pt>
                <c:pt idx="12">
                  <c:v>21</c:v>
                </c:pt>
                <c:pt idx="13">
                  <c:v>2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D9-4A09-9BDD-D262277D4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48984"/>
        <c:axId val="291349640"/>
      </c:lineChart>
      <c:dateAx>
        <c:axId val="29134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49640"/>
        <c:crosses val="autoZero"/>
        <c:auto val="1"/>
        <c:lblOffset val="100"/>
        <c:baseTimeUnit val="days"/>
      </c:dateAx>
      <c:valAx>
        <c:axId val="2913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4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424900</c:v>
                </c:pt>
                <c:pt idx="1">
                  <c:v>425261</c:v>
                </c:pt>
                <c:pt idx="2">
                  <c:v>425456</c:v>
                </c:pt>
                <c:pt idx="3">
                  <c:v>425707</c:v>
                </c:pt>
                <c:pt idx="4">
                  <c:v>425951</c:v>
                </c:pt>
                <c:pt idx="5">
                  <c:v>426198</c:v>
                </c:pt>
                <c:pt idx="6">
                  <c:v>426478</c:v>
                </c:pt>
                <c:pt idx="7">
                  <c:v>426760</c:v>
                </c:pt>
                <c:pt idx="8">
                  <c:v>427031</c:v>
                </c:pt>
                <c:pt idx="9">
                  <c:v>427273</c:v>
                </c:pt>
                <c:pt idx="10">
                  <c:v>427432</c:v>
                </c:pt>
                <c:pt idx="11">
                  <c:v>427785</c:v>
                </c:pt>
                <c:pt idx="12">
                  <c:v>428256</c:v>
                </c:pt>
                <c:pt idx="13">
                  <c:v>428652</c:v>
                </c:pt>
                <c:pt idx="14">
                  <c:v>429050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FD-4D7F-90D7-457CC98373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FD-4D7F-90D7-457CC98373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BFD-4D7F-90D7-457CC9837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399904"/>
        <c:axId val="329400232"/>
      </c:lineChart>
      <c:dateAx>
        <c:axId val="32939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00232"/>
        <c:crosses val="autoZero"/>
        <c:auto val="1"/>
        <c:lblOffset val="100"/>
        <c:baseTimeUnit val="days"/>
      </c:dateAx>
      <c:valAx>
        <c:axId val="32940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0.28927888083811998</c:v>
                </c:pt>
                <c:pt idx="2">
                  <c:v>0.28799270261755999</c:v>
                </c:pt>
                <c:pt idx="3">
                  <c:v>0.12982252497173999</c:v>
                </c:pt>
                <c:pt idx="4">
                  <c:v>0.2435249830331</c:v>
                </c:pt>
                <c:pt idx="5">
                  <c:v>0.23977055628833999</c:v>
                </c:pt>
                <c:pt idx="6">
                  <c:v>0</c:v>
                </c:pt>
                <c:pt idx="7">
                  <c:v>0.20937886029455</c:v>
                </c:pt>
                <c:pt idx="8">
                  <c:v>0.26364796964124998</c:v>
                </c:pt>
                <c:pt idx="9">
                  <c:v>0.16364198224519999</c:v>
                </c:pt>
                <c:pt idx="10">
                  <c:v>0.23662512921952</c:v>
                </c:pt>
                <c:pt idx="11">
                  <c:v>0.16553879788431</c:v>
                </c:pt>
                <c:pt idx="12">
                  <c:v>0.18316901079389</c:v>
                </c:pt>
                <c:pt idx="13">
                  <c:v>0.10771284665332</c:v>
                </c:pt>
                <c:pt idx="14">
                  <c:v>0.10866244919564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D3-49EE-83FC-20E914D905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2D3-49EE-83FC-20E914D905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D3-49EE-83FC-20E914D90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01544"/>
        <c:axId val="329405808"/>
      </c:lineChart>
      <c:dateAx>
        <c:axId val="329401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05808"/>
        <c:crosses val="autoZero"/>
        <c:auto val="1"/>
        <c:lblOffset val="100"/>
        <c:baseTimeUnit val="days"/>
      </c:dateAx>
      <c:valAx>
        <c:axId val="32940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0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@nayibbukele</c:v>
                </c:pt>
                <c:pt idx="1">
                  <c:v>@jccalleja</c:v>
                </c:pt>
                <c:pt idx="2">
                  <c:v>@JaviSiman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7953</c:v>
                </c:pt>
                <c:pt idx="1">
                  <c:v>968</c:v>
                </c:pt>
                <c:pt idx="2">
                  <c:v>1276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3AC-BCC4-410E6260F4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@nayibbukele</c:v>
                </c:pt>
                <c:pt idx="1">
                  <c:v>@jccalleja</c:v>
                </c:pt>
                <c:pt idx="2">
                  <c:v>@JaviSiman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27182</c:v>
                </c:pt>
                <c:pt idx="1">
                  <c:v>3661</c:v>
                </c:pt>
                <c:pt idx="2">
                  <c:v>4834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6-43AC-BCC4-410E6260F4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@nayibbukele</c:v>
                </c:pt>
                <c:pt idx="1">
                  <c:v>@jccalleja</c:v>
                </c:pt>
                <c:pt idx="2">
                  <c:v>@JaviSiman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2043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96-43AC-BCC4-410E6260F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653856"/>
        <c:axId val="333662056"/>
      </c:barChart>
      <c:catAx>
        <c:axId val="33365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62056"/>
        <c:crosses val="autoZero"/>
        <c:auto val="1"/>
        <c:lblAlgn val="ctr"/>
        <c:lblOffset val="100"/>
        <c:noMultiLvlLbl val="0"/>
      </c:catAx>
      <c:valAx>
        <c:axId val="33366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25341</c:v>
                </c:pt>
                <c:pt idx="1">
                  <c:v>25351</c:v>
                </c:pt>
                <c:pt idx="2">
                  <c:v>25355</c:v>
                </c:pt>
                <c:pt idx="3">
                  <c:v>25369</c:v>
                </c:pt>
                <c:pt idx="4">
                  <c:v>25381</c:v>
                </c:pt>
                <c:pt idx="5">
                  <c:v>25392</c:v>
                </c:pt>
                <c:pt idx="6">
                  <c:v>25399</c:v>
                </c:pt>
                <c:pt idx="7">
                  <c:v>25428</c:v>
                </c:pt>
                <c:pt idx="8">
                  <c:v>25435</c:v>
                </c:pt>
                <c:pt idx="9">
                  <c:v>25456</c:v>
                </c:pt>
                <c:pt idx="10">
                  <c:v>25467</c:v>
                </c:pt>
                <c:pt idx="11">
                  <c:v>25517</c:v>
                </c:pt>
                <c:pt idx="12">
                  <c:v>25577</c:v>
                </c:pt>
                <c:pt idx="13">
                  <c:v>25594</c:v>
                </c:pt>
                <c:pt idx="14">
                  <c:v>25616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58-4922-A48B-AF4CE127A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58-4922-A48B-AF4CE127A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58-4922-A48B-AF4CE127A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57464"/>
        <c:axId val="333654184"/>
      </c:lineChart>
      <c:dateAx>
        <c:axId val="33365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4184"/>
        <c:crosses val="autoZero"/>
        <c:auto val="1"/>
        <c:lblOffset val="100"/>
        <c:baseTimeUnit val="days"/>
      </c:dateAx>
      <c:valAx>
        <c:axId val="33365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425</c:v>
                </c:pt>
                <c:pt idx="1">
                  <c:v>361</c:v>
                </c:pt>
                <c:pt idx="2">
                  <c:v>195</c:v>
                </c:pt>
                <c:pt idx="3">
                  <c:v>251</c:v>
                </c:pt>
                <c:pt idx="4">
                  <c:v>244</c:v>
                </c:pt>
                <c:pt idx="5">
                  <c:v>247</c:v>
                </c:pt>
                <c:pt idx="6">
                  <c:v>280</c:v>
                </c:pt>
                <c:pt idx="7">
                  <c:v>282</c:v>
                </c:pt>
                <c:pt idx="8">
                  <c:v>271</c:v>
                </c:pt>
                <c:pt idx="9">
                  <c:v>242</c:v>
                </c:pt>
                <c:pt idx="10">
                  <c:v>159</c:v>
                </c:pt>
                <c:pt idx="11">
                  <c:v>353</c:v>
                </c:pt>
                <c:pt idx="12">
                  <c:v>471</c:v>
                </c:pt>
                <c:pt idx="13">
                  <c:v>396</c:v>
                </c:pt>
                <c:pt idx="14">
                  <c:v>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CF-451C-9F04-B94BD2CB16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CF-451C-9F04-B94BD2CB16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CF-451C-9F04-B94BD2CB16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58448"/>
        <c:axId val="333659104"/>
      </c:lineChart>
      <c:dateAx>
        <c:axId val="33365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9104"/>
        <c:crosses val="autoZero"/>
        <c:auto val="1"/>
        <c:lblOffset val="100"/>
        <c:baseTimeUnit val="days"/>
      </c:dateAx>
      <c:valAx>
        <c:axId val="33365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5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343</c:v>
                </c:pt>
                <c:pt idx="1">
                  <c:v>665</c:v>
                </c:pt>
                <c:pt idx="2">
                  <c:v>693</c:v>
                </c:pt>
                <c:pt idx="3">
                  <c:v>503</c:v>
                </c:pt>
                <c:pt idx="4">
                  <c:v>537</c:v>
                </c:pt>
                <c:pt idx="5">
                  <c:v>755</c:v>
                </c:pt>
                <c:pt idx="6">
                  <c:v>359</c:v>
                </c:pt>
                <c:pt idx="7">
                  <c:v>583</c:v>
                </c:pt>
                <c:pt idx="8">
                  <c:v>477</c:v>
                </c:pt>
                <c:pt idx="9">
                  <c:v>528</c:v>
                </c:pt>
                <c:pt idx="10">
                  <c:v>814</c:v>
                </c:pt>
                <c:pt idx="11">
                  <c:v>1521</c:v>
                </c:pt>
                <c:pt idx="12">
                  <c:v>1262</c:v>
                </c:pt>
                <c:pt idx="13">
                  <c:v>568</c:v>
                </c:pt>
                <c:pt idx="14">
                  <c:v>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23-4492-B4CE-71E92C12F1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17</c:v>
                </c:pt>
                <c:pt idx="6">
                  <c:v>59</c:v>
                </c:pt>
                <c:pt idx="7">
                  <c:v>76</c:v>
                </c:pt>
                <c:pt idx="8">
                  <c:v>50</c:v>
                </c:pt>
                <c:pt idx="9">
                  <c:v>116</c:v>
                </c:pt>
                <c:pt idx="10">
                  <c:v>142</c:v>
                </c:pt>
                <c:pt idx="11">
                  <c:v>73</c:v>
                </c:pt>
                <c:pt idx="12">
                  <c:v>82</c:v>
                </c:pt>
                <c:pt idx="13">
                  <c:v>54</c:v>
                </c:pt>
                <c:pt idx="14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23-4492-B4CE-71E92C12F1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13</c:v>
                </c:pt>
                <c:pt idx="6">
                  <c:v>60</c:v>
                </c:pt>
                <c:pt idx="7">
                  <c:v>43</c:v>
                </c:pt>
                <c:pt idx="8">
                  <c:v>41</c:v>
                </c:pt>
                <c:pt idx="9">
                  <c:v>225</c:v>
                </c:pt>
                <c:pt idx="10">
                  <c:v>63</c:v>
                </c:pt>
                <c:pt idx="11">
                  <c:v>96</c:v>
                </c:pt>
                <c:pt idx="12">
                  <c:v>73</c:v>
                </c:pt>
                <c:pt idx="13">
                  <c:v>26</c:v>
                </c:pt>
                <c:pt idx="1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23-4492-B4CE-71E92C12F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35160"/>
        <c:axId val="333641064"/>
      </c:lineChart>
      <c:dateAx>
        <c:axId val="33363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41064"/>
        <c:crosses val="autoZero"/>
        <c:auto val="1"/>
        <c:lblOffset val="100"/>
        <c:baseTimeUnit val="days"/>
      </c:dateAx>
      <c:valAx>
        <c:axId val="33364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3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@nayibbukele</c:v>
                </c:pt>
                <c:pt idx="1">
                  <c:v>@jccalleja</c:v>
                </c:pt>
                <c:pt idx="2">
                  <c:v>@JaviSiman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</c:v>
                </c:pt>
                <c:pt idx="1">
                  <c:v>58</c:v>
                </c:pt>
                <c:pt idx="2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15-4340-B232-B6AFC73418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@nayibbukele</c:v>
                </c:pt>
                <c:pt idx="1">
                  <c:v>@jccalleja</c:v>
                </c:pt>
                <c:pt idx="2">
                  <c:v>@JaviSiman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222</c:v>
                </c:pt>
                <c:pt idx="1">
                  <c:v>7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15-4340-B232-B6AFC7341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638112"/>
        <c:axId val="333632536"/>
      </c:barChart>
      <c:catAx>
        <c:axId val="33363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32536"/>
        <c:crosses val="autoZero"/>
        <c:auto val="1"/>
        <c:lblAlgn val="ctr"/>
        <c:lblOffset val="100"/>
        <c:noMultiLvlLbl val="0"/>
      </c:catAx>
      <c:valAx>
        <c:axId val="33363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3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@nayibbukele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618</c:v>
                </c:pt>
                <c:pt idx="2">
                  <c:v>653</c:v>
                </c:pt>
                <c:pt idx="3">
                  <c:v>333</c:v>
                </c:pt>
                <c:pt idx="4">
                  <c:v>327</c:v>
                </c:pt>
                <c:pt idx="5">
                  <c:v>922</c:v>
                </c:pt>
                <c:pt idx="6">
                  <c:v>0</c:v>
                </c:pt>
                <c:pt idx="7">
                  <c:v>904</c:v>
                </c:pt>
                <c:pt idx="8">
                  <c:v>449</c:v>
                </c:pt>
                <c:pt idx="9">
                  <c:v>146</c:v>
                </c:pt>
                <c:pt idx="10">
                  <c:v>3589</c:v>
                </c:pt>
                <c:pt idx="11">
                  <c:v>1129</c:v>
                </c:pt>
                <c:pt idx="12">
                  <c:v>265</c:v>
                </c:pt>
                <c:pt idx="13">
                  <c:v>180</c:v>
                </c:pt>
                <c:pt idx="14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8F-40AD-B341-AB5753AD27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@jccalleja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89</c:v>
                </c:pt>
                <c:pt idx="1">
                  <c:v>19</c:v>
                </c:pt>
                <c:pt idx="2">
                  <c:v>69</c:v>
                </c:pt>
                <c:pt idx="3">
                  <c:v>38</c:v>
                </c:pt>
                <c:pt idx="4">
                  <c:v>134</c:v>
                </c:pt>
                <c:pt idx="5">
                  <c:v>32</c:v>
                </c:pt>
                <c:pt idx="6">
                  <c:v>48</c:v>
                </c:pt>
                <c:pt idx="7">
                  <c:v>159</c:v>
                </c:pt>
                <c:pt idx="8">
                  <c:v>51</c:v>
                </c:pt>
                <c:pt idx="9">
                  <c:v>56</c:v>
                </c:pt>
                <c:pt idx="10">
                  <c:v>79</c:v>
                </c:pt>
                <c:pt idx="11">
                  <c:v>58</c:v>
                </c:pt>
                <c:pt idx="12">
                  <c:v>67</c:v>
                </c:pt>
                <c:pt idx="13">
                  <c:v>47</c:v>
                </c:pt>
                <c:pt idx="1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8F-40AD-B341-AB5753AD27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@JaviSiman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43142</c:v>
                </c:pt>
                <c:pt idx="1">
                  <c:v>43143</c:v>
                </c:pt>
                <c:pt idx="2">
                  <c:v>43144</c:v>
                </c:pt>
                <c:pt idx="3">
                  <c:v>43145</c:v>
                </c:pt>
                <c:pt idx="4">
                  <c:v>43146</c:v>
                </c:pt>
                <c:pt idx="5">
                  <c:v>43147</c:v>
                </c:pt>
                <c:pt idx="6">
                  <c:v>43148</c:v>
                </c:pt>
                <c:pt idx="7">
                  <c:v>43149</c:v>
                </c:pt>
                <c:pt idx="8">
                  <c:v>43150</c:v>
                </c:pt>
                <c:pt idx="9">
                  <c:v>43151</c:v>
                </c:pt>
                <c:pt idx="10">
                  <c:v>43152</c:v>
                </c:pt>
                <c:pt idx="11">
                  <c:v>43153</c:v>
                </c:pt>
                <c:pt idx="12">
                  <c:v>43154</c:v>
                </c:pt>
                <c:pt idx="13">
                  <c:v>43155</c:v>
                </c:pt>
                <c:pt idx="14">
                  <c:v>43156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33</c:v>
                </c:pt>
                <c:pt idx="1">
                  <c:v>65</c:v>
                </c:pt>
                <c:pt idx="2">
                  <c:v>24</c:v>
                </c:pt>
                <c:pt idx="3">
                  <c:v>115</c:v>
                </c:pt>
                <c:pt idx="4">
                  <c:v>63</c:v>
                </c:pt>
                <c:pt idx="5">
                  <c:v>42</c:v>
                </c:pt>
                <c:pt idx="6">
                  <c:v>76</c:v>
                </c:pt>
                <c:pt idx="7">
                  <c:v>23</c:v>
                </c:pt>
                <c:pt idx="8">
                  <c:v>98</c:v>
                </c:pt>
                <c:pt idx="9">
                  <c:v>358</c:v>
                </c:pt>
                <c:pt idx="10">
                  <c:v>28</c:v>
                </c:pt>
                <c:pt idx="11">
                  <c:v>106</c:v>
                </c:pt>
                <c:pt idx="12">
                  <c:v>130</c:v>
                </c:pt>
                <c:pt idx="13">
                  <c:v>13</c:v>
                </c:pt>
                <c:pt idx="14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8F-40AD-B341-AB5753AD2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637128"/>
        <c:axId val="333638440"/>
      </c:lineChart>
      <c:dateAx>
        <c:axId val="333637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38440"/>
        <c:crosses val="autoZero"/>
        <c:auto val="1"/>
        <c:lblOffset val="100"/>
        <c:baseTimeUnit val="days"/>
      </c:dateAx>
      <c:valAx>
        <c:axId val="33363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3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A9547-2386-4ADE-AC18-652D639292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0B12B-C1DF-4CB8-96AB-8B463EAFC9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Espora</a:t>
            </a:r>
          </a:p>
        </p:txBody>
      </p:sp>
    </p:spTree>
    <p:extLst>
      <p:ext uri="{BB962C8B-B14F-4D97-AF65-F5344CB8AC3E}">
        <p14:creationId xmlns:p14="http://schemas.microsoft.com/office/powerpoint/2010/main" val="45783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3A12D-46CA-4707-B344-335A32A8A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166137-57F1-438D-AD56-B6EDAF394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14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B2620-BFAF-4C99-94B8-16ECD3E56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C3119-4F97-4325-9F4B-808F7173B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40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1EFA6-7D36-4E2A-A64C-8275F74E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262C3-72C3-4EAE-8C71-A550B3190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45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0633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9271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484993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2323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9738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64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4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#CentroHistórico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9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5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1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#IMJSS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0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#MyTwitterAnniversary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5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86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7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#PolíticaCP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27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#encuestaUCA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1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#elsalvador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283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029AC-A1C9-4039-AE01-2082674F8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</p:spTree>
    <p:extLst>
      <p:ext uri="{BB962C8B-B14F-4D97-AF65-F5344CB8AC3E}">
        <p14:creationId xmlns:p14="http://schemas.microsoft.com/office/powerpoint/2010/main" val="428640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E6FBD-33F9-483E-B723-919ECBFE0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5BBFE-380C-4A3A-9F81-B35D9C5FD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147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2792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3133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4502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59627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949089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7073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#ClasePolítica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9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#OrquestaSinfónicadeSanSalvador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1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#BibliotecaMunicipal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9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#MercadoCuscatlán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4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#Política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1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7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#unaobrapordia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1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7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#periodismo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94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#SanSalvadorSinBaches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18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15357-1BFE-4B3C-B656-5F07C90FD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</p:spTree>
    <p:extLst>
      <p:ext uri="{BB962C8B-B14F-4D97-AF65-F5344CB8AC3E}">
        <p14:creationId xmlns:p14="http://schemas.microsoft.com/office/powerpoint/2010/main" val="404233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946E-FFCC-4767-BCD0-76FB805B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46AEE-6835-4372-8E21-E37E0D012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24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5928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40878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5987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3413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0474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84616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2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2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#EstaEsLaU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6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#LoÚltimoCP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7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#EnVivo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04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#NuevasIdeas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494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53352-B128-4381-9B12-A2BD513C7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</p:spTree>
    <p:extLst>
      <p:ext uri="{BB962C8B-B14F-4D97-AF65-F5344CB8AC3E}">
        <p14:creationId xmlns:p14="http://schemas.microsoft.com/office/powerpoint/2010/main" val="241208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83E06-8569-4B41-A6E6-A9603AE2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F0CFFF-DC2A-4C56-A86B-6717A2AA6F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5799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EAD97-8199-456D-B589-D0B9D1D51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FD697-3F35-41F7-B535-7DE710491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0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C7A99-E199-486A-A818-D73008648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363A89-B778-4770-9978-BC26240E48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2663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E20A0-9356-421E-80C2-7D5FF2CB0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C41CB-3C4F-4E19-BAD9-AAF16D8C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9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89F0F-4C25-413E-AF6D-5C293716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220D47-28A4-41F7-AFF7-9BF5CA4D19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2701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A3C73-7B18-4569-B12E-8DF19FB80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91235-9BCD-475B-BBA4-4090676A3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198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CC66-42C9-4EF5-BD17-4F65120B2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E6BD3-5F52-4846-AAFA-CE6B9260F2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978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D1EAE-6788-4F92-8808-7108BC55F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A5DC6-0E9D-4C74-BF89-A80CD389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374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57CAF-C6D3-4353-A734-0AF5E405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02AC39-CB8D-4C48-9F42-C8CD8B200F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7793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DE195-8D5F-47FF-BD83-22841416A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0C36B-F255-4C45-B182-AE32DA52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6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27DD0-1F1D-4871-B842-4C66D81D3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B45B8A-F94B-41E9-8152-0A085106BF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170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3945E-E830-425E-A8AA-51D2C11D8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A83F4-CEA9-4751-A361-4B1F7B99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35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050B7-0247-420E-A7B0-6A7640D3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4F8D40-C3D9-4811-A612-849820F24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0536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BF433-91C1-433A-8CEA-52628B7F2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71CDE-3EB5-40F0-BD68-74AC5511F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992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0D99-0901-4B15-AAC1-9C1397750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B6B1BE-A2B6-4E0F-83C7-195B4F00CD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256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DA8BF-15F2-4080-86ED-88AB86C9F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02/11/2018 - 02/25/2018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D68ED-64FA-422D-A1D7-25EFA341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0851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334</Words>
  <Application>Microsoft Office PowerPoint</Application>
  <PresentationFormat>On-screen Show (4:3)</PresentationFormat>
  <Paragraphs>203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Content Optimization Benchmark</vt:lpstr>
      <vt:lpstr>Twitter Own Tweets</vt:lpstr>
      <vt:lpstr>Twitter Hashtag Detection - 1 of 3</vt:lpstr>
      <vt:lpstr>Twitter Hashtag Detection - 2 of 3</vt:lpstr>
      <vt:lpstr>Twitter Hashtag Detection - 3 of 3</vt:lpstr>
      <vt:lpstr>Twitter Followers Total</vt:lpstr>
      <vt:lpstr>Twitter Interaction Rate</vt:lpstr>
      <vt:lpstr>Twitter Interactions Distribution</vt:lpstr>
      <vt:lpstr>Twitter Tweets Total</vt:lpstr>
      <vt:lpstr>Twitter Followers Change</vt:lpstr>
      <vt:lpstr>Twitter Mentions</vt:lpstr>
      <vt:lpstr>Twitter Tweet Type Distribution</vt:lpstr>
      <vt:lpstr>Twitter Retweets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2018-02-26T19:21:08Z</dcterms:created>
  <dcterms:modified xsi:type="dcterms:W3CDTF">2018-02-26T19:21:37Z</dcterms:modified>
</cp:coreProperties>
</file>