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RevBloom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Sheet1!$A$2:$A$58</c:f>
              <c:numCache>
                <c:formatCode>m/d/yyyy</c:formatCode>
                <c:ptCount val="57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</c:numCache>
            </c:numRef>
          </c:cat>
          <c:val>
            <c:numRef>
              <c:f>Sheet1!$B$2:$B$58</c:f>
              <c:numCache>
                <c:formatCode>General</c:formatCode>
                <c:ptCount val="57"/>
                <c:pt idx="0">
                  <c:v>63486</c:v>
                </c:pt>
                <c:pt idx="1">
                  <c:v>63476</c:v>
                </c:pt>
                <c:pt idx="2">
                  <c:v>63465</c:v>
                </c:pt>
                <c:pt idx="3">
                  <c:v>63459</c:v>
                </c:pt>
                <c:pt idx="4">
                  <c:v>63447</c:v>
                </c:pt>
                <c:pt idx="5">
                  <c:v>63441</c:v>
                </c:pt>
                <c:pt idx="6">
                  <c:v>63438</c:v>
                </c:pt>
                <c:pt idx="7">
                  <c:v>63424</c:v>
                </c:pt>
                <c:pt idx="8">
                  <c:v>63418</c:v>
                </c:pt>
                <c:pt idx="9">
                  <c:v>63411</c:v>
                </c:pt>
                <c:pt idx="10">
                  <c:v>63402</c:v>
                </c:pt>
                <c:pt idx="11">
                  <c:v>63392</c:v>
                </c:pt>
                <c:pt idx="12">
                  <c:v>63391</c:v>
                </c:pt>
                <c:pt idx="13">
                  <c:v>63386</c:v>
                </c:pt>
                <c:pt idx="14">
                  <c:v>63379</c:v>
                </c:pt>
                <c:pt idx="15">
                  <c:v>63376</c:v>
                </c:pt>
                <c:pt idx="16">
                  <c:v>63366</c:v>
                </c:pt>
                <c:pt idx="17">
                  <c:v>63455</c:v>
                </c:pt>
                <c:pt idx="18">
                  <c:v>63809</c:v>
                </c:pt>
                <c:pt idx="19">
                  <c:v>64129</c:v>
                </c:pt>
                <c:pt idx="20">
                  <c:v>64465</c:v>
                </c:pt>
                <c:pt idx="21">
                  <c:v>64706</c:v>
                </c:pt>
                <c:pt idx="22">
                  <c:v>64924</c:v>
                </c:pt>
                <c:pt idx="23">
                  <c:v>65184</c:v>
                </c:pt>
                <c:pt idx="24">
                  <c:v>65437</c:v>
                </c:pt>
                <c:pt idx="25">
                  <c:v>65641</c:v>
                </c:pt>
                <c:pt idx="26">
                  <c:v>65885</c:v>
                </c:pt>
                <c:pt idx="27">
                  <c:v>66132</c:v>
                </c:pt>
                <c:pt idx="28">
                  <c:v>66377</c:v>
                </c:pt>
                <c:pt idx="29">
                  <c:v>66529</c:v>
                </c:pt>
                <c:pt idx="30">
                  <c:v>66520</c:v>
                </c:pt>
                <c:pt idx="31">
                  <c:v>66513</c:v>
                </c:pt>
                <c:pt idx="32">
                  <c:v>66503</c:v>
                </c:pt>
                <c:pt idx="33">
                  <c:v>66491</c:v>
                </c:pt>
                <c:pt idx="34">
                  <c:v>66478</c:v>
                </c:pt>
                <c:pt idx="35">
                  <c:v>66469</c:v>
                </c:pt>
                <c:pt idx="36">
                  <c:v>66461</c:v>
                </c:pt>
                <c:pt idx="37">
                  <c:v>66453</c:v>
                </c:pt>
                <c:pt idx="38">
                  <c:v>66447</c:v>
                </c:pt>
                <c:pt idx="39">
                  <c:v>66437</c:v>
                </c:pt>
                <c:pt idx="40">
                  <c:v>66433</c:v>
                </c:pt>
                <c:pt idx="41">
                  <c:v>66428</c:v>
                </c:pt>
                <c:pt idx="42">
                  <c:v>66417</c:v>
                </c:pt>
                <c:pt idx="43">
                  <c:v>66413</c:v>
                </c:pt>
                <c:pt idx="44">
                  <c:v>66405</c:v>
                </c:pt>
                <c:pt idx="45">
                  <c:v>66398</c:v>
                </c:pt>
                <c:pt idx="46">
                  <c:v>66390</c:v>
                </c:pt>
                <c:pt idx="47">
                  <c:v>66393</c:v>
                </c:pt>
                <c:pt idx="48">
                  <c:v>66388</c:v>
                </c:pt>
                <c:pt idx="49">
                  <c:v>66382</c:v>
                </c:pt>
                <c:pt idx="50">
                  <c:v>66376</c:v>
                </c:pt>
                <c:pt idx="51">
                  <c:v>66370</c:v>
                </c:pt>
                <c:pt idx="52">
                  <c:v>66362</c:v>
                </c:pt>
                <c:pt idx="53">
                  <c:v>66355</c:v>
                </c:pt>
                <c:pt idx="54">
                  <c:v>66351</c:v>
                </c:pt>
                <c:pt idx="55">
                  <c:v>66349</c:v>
                </c:pt>
                <c:pt idx="56">
                  <c:v>66343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44-46DC-A24B-682D95110C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09736"/>
        <c:axId val="247610392"/>
      </c:lineChart>
      <c:dateAx>
        <c:axId val="247609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10392"/>
        <c:crosses val="autoZero"/>
        <c:auto val="1"/>
        <c:lblOffset val="100"/>
        <c:baseTimeUnit val="days"/>
      </c:dateAx>
      <c:valAx>
        <c:axId val="24761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0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RevBloom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Sheet1!$A$2:$A$58</c:f>
              <c:numCache>
                <c:formatCode>m/d/yyyy</c:formatCode>
                <c:ptCount val="57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</c:numCache>
            </c:numRef>
          </c:cat>
          <c:val>
            <c:numRef>
              <c:f>Sheet1!$B$2:$B$58</c:f>
              <c:numCache>
                <c:formatCode>General</c:formatCode>
                <c:ptCount val="57"/>
                <c:pt idx="0">
                  <c:v>12</c:v>
                </c:pt>
                <c:pt idx="1">
                  <c:v>3</c:v>
                </c:pt>
                <c:pt idx="2">
                  <c:v>5</c:v>
                </c:pt>
                <c:pt idx="3">
                  <c:v>6</c:v>
                </c:pt>
                <c:pt idx="4">
                  <c:v>4</c:v>
                </c:pt>
                <c:pt idx="5">
                  <c:v>3</c:v>
                </c:pt>
                <c:pt idx="6">
                  <c:v>17</c:v>
                </c:pt>
                <c:pt idx="7">
                  <c:v>439</c:v>
                </c:pt>
                <c:pt idx="8">
                  <c:v>414</c:v>
                </c:pt>
                <c:pt idx="9">
                  <c:v>254</c:v>
                </c:pt>
                <c:pt idx="10">
                  <c:v>20</c:v>
                </c:pt>
                <c:pt idx="11">
                  <c:v>14</c:v>
                </c:pt>
                <c:pt idx="12">
                  <c:v>9</c:v>
                </c:pt>
                <c:pt idx="13">
                  <c:v>7</c:v>
                </c:pt>
                <c:pt idx="14">
                  <c:v>15</c:v>
                </c:pt>
                <c:pt idx="15">
                  <c:v>17</c:v>
                </c:pt>
                <c:pt idx="16">
                  <c:v>7</c:v>
                </c:pt>
                <c:pt idx="17">
                  <c:v>109</c:v>
                </c:pt>
                <c:pt idx="18">
                  <c:v>409</c:v>
                </c:pt>
                <c:pt idx="19">
                  <c:v>374</c:v>
                </c:pt>
                <c:pt idx="20">
                  <c:v>380</c:v>
                </c:pt>
                <c:pt idx="21">
                  <c:v>294</c:v>
                </c:pt>
                <c:pt idx="22">
                  <c:v>260</c:v>
                </c:pt>
                <c:pt idx="23">
                  <c:v>368</c:v>
                </c:pt>
                <c:pt idx="24">
                  <c:v>314</c:v>
                </c:pt>
                <c:pt idx="25">
                  <c:v>254</c:v>
                </c:pt>
                <c:pt idx="26">
                  <c:v>281</c:v>
                </c:pt>
                <c:pt idx="27">
                  <c:v>305</c:v>
                </c:pt>
                <c:pt idx="28">
                  <c:v>300</c:v>
                </c:pt>
                <c:pt idx="29">
                  <c:v>201</c:v>
                </c:pt>
                <c:pt idx="30">
                  <c:v>17</c:v>
                </c:pt>
                <c:pt idx="31">
                  <c:v>10</c:v>
                </c:pt>
                <c:pt idx="32">
                  <c:v>8</c:v>
                </c:pt>
                <c:pt idx="33">
                  <c:v>3</c:v>
                </c:pt>
                <c:pt idx="34">
                  <c:v>3</c:v>
                </c:pt>
                <c:pt idx="35">
                  <c:v>6</c:v>
                </c:pt>
                <c:pt idx="36">
                  <c:v>10</c:v>
                </c:pt>
                <c:pt idx="37">
                  <c:v>6</c:v>
                </c:pt>
                <c:pt idx="38">
                  <c:v>9</c:v>
                </c:pt>
                <c:pt idx="39">
                  <c:v>9</c:v>
                </c:pt>
                <c:pt idx="40">
                  <c:v>1</c:v>
                </c:pt>
                <c:pt idx="41">
                  <c:v>2</c:v>
                </c:pt>
                <c:pt idx="42">
                  <c:v>21</c:v>
                </c:pt>
                <c:pt idx="43">
                  <c:v>13</c:v>
                </c:pt>
                <c:pt idx="44">
                  <c:v>4</c:v>
                </c:pt>
                <c:pt idx="45">
                  <c:v>7</c:v>
                </c:pt>
                <c:pt idx="46">
                  <c:v>4</c:v>
                </c:pt>
                <c:pt idx="47">
                  <c:v>8</c:v>
                </c:pt>
                <c:pt idx="48">
                  <c:v>9</c:v>
                </c:pt>
                <c:pt idx="49">
                  <c:v>11</c:v>
                </c:pt>
                <c:pt idx="50">
                  <c:v>23</c:v>
                </c:pt>
                <c:pt idx="51">
                  <c:v>9</c:v>
                </c:pt>
                <c:pt idx="52">
                  <c:v>10</c:v>
                </c:pt>
                <c:pt idx="53">
                  <c:v>17</c:v>
                </c:pt>
                <c:pt idx="54">
                  <c:v>7</c:v>
                </c:pt>
                <c:pt idx="55">
                  <c:v>4</c:v>
                </c:pt>
                <c:pt idx="5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95-4D89-A478-73F12EBE0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894992"/>
        <c:axId val="177893680"/>
      </c:lineChart>
      <c:dateAx>
        <c:axId val="177894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93680"/>
        <c:crosses val="autoZero"/>
        <c:auto val="1"/>
        <c:lblOffset val="100"/>
        <c:baseTimeUnit val="days"/>
      </c:dateAx>
      <c:valAx>
        <c:axId val="17789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9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RevBloom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Sheet1!$A$2:$A$58</c:f>
              <c:numCache>
                <c:formatCode>m/d/yyyy</c:formatCode>
                <c:ptCount val="57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</c:numCache>
            </c:numRef>
          </c:cat>
          <c:val>
            <c:numRef>
              <c:f>Sheet1!$B$2:$B$58</c:f>
              <c:numCache>
                <c:formatCode>General</c:formatCode>
                <c:ptCount val="57"/>
                <c:pt idx="0">
                  <c:v>77</c:v>
                </c:pt>
                <c:pt idx="1">
                  <c:v>70</c:v>
                </c:pt>
                <c:pt idx="2">
                  <c:v>17</c:v>
                </c:pt>
                <c:pt idx="3">
                  <c:v>7</c:v>
                </c:pt>
                <c:pt idx="4">
                  <c:v>40</c:v>
                </c:pt>
                <c:pt idx="5">
                  <c:v>22</c:v>
                </c:pt>
                <c:pt idx="6">
                  <c:v>764</c:v>
                </c:pt>
                <c:pt idx="7">
                  <c:v>5166</c:v>
                </c:pt>
                <c:pt idx="8">
                  <c:v>4220</c:v>
                </c:pt>
                <c:pt idx="9">
                  <c:v>2960</c:v>
                </c:pt>
                <c:pt idx="10">
                  <c:v>74</c:v>
                </c:pt>
                <c:pt idx="11">
                  <c:v>563</c:v>
                </c:pt>
                <c:pt idx="12">
                  <c:v>86</c:v>
                </c:pt>
                <c:pt idx="13">
                  <c:v>29</c:v>
                </c:pt>
                <c:pt idx="14">
                  <c:v>482</c:v>
                </c:pt>
                <c:pt idx="15">
                  <c:v>376</c:v>
                </c:pt>
                <c:pt idx="16">
                  <c:v>95</c:v>
                </c:pt>
                <c:pt idx="17">
                  <c:v>1335</c:v>
                </c:pt>
                <c:pt idx="18">
                  <c:v>4805</c:v>
                </c:pt>
                <c:pt idx="19">
                  <c:v>5899</c:v>
                </c:pt>
                <c:pt idx="20">
                  <c:v>5734</c:v>
                </c:pt>
                <c:pt idx="21">
                  <c:v>5241</c:v>
                </c:pt>
                <c:pt idx="22">
                  <c:v>4433</c:v>
                </c:pt>
                <c:pt idx="23">
                  <c:v>5997</c:v>
                </c:pt>
                <c:pt idx="24">
                  <c:v>5178</c:v>
                </c:pt>
                <c:pt idx="25">
                  <c:v>3814</c:v>
                </c:pt>
                <c:pt idx="26">
                  <c:v>3690</c:v>
                </c:pt>
                <c:pt idx="27">
                  <c:v>5214</c:v>
                </c:pt>
                <c:pt idx="28">
                  <c:v>4986</c:v>
                </c:pt>
                <c:pt idx="29">
                  <c:v>3557</c:v>
                </c:pt>
                <c:pt idx="30">
                  <c:v>429</c:v>
                </c:pt>
                <c:pt idx="31">
                  <c:v>383</c:v>
                </c:pt>
                <c:pt idx="32">
                  <c:v>110</c:v>
                </c:pt>
                <c:pt idx="33">
                  <c:v>24</c:v>
                </c:pt>
                <c:pt idx="34">
                  <c:v>10</c:v>
                </c:pt>
                <c:pt idx="35">
                  <c:v>7</c:v>
                </c:pt>
                <c:pt idx="36">
                  <c:v>347</c:v>
                </c:pt>
                <c:pt idx="37">
                  <c:v>229</c:v>
                </c:pt>
                <c:pt idx="38">
                  <c:v>297</c:v>
                </c:pt>
                <c:pt idx="39">
                  <c:v>455</c:v>
                </c:pt>
                <c:pt idx="40">
                  <c:v>86</c:v>
                </c:pt>
                <c:pt idx="41">
                  <c:v>13</c:v>
                </c:pt>
                <c:pt idx="42">
                  <c:v>642</c:v>
                </c:pt>
                <c:pt idx="43">
                  <c:v>433</c:v>
                </c:pt>
                <c:pt idx="44">
                  <c:v>41</c:v>
                </c:pt>
                <c:pt idx="45">
                  <c:v>25</c:v>
                </c:pt>
                <c:pt idx="46">
                  <c:v>64</c:v>
                </c:pt>
                <c:pt idx="47">
                  <c:v>13</c:v>
                </c:pt>
                <c:pt idx="48">
                  <c:v>259</c:v>
                </c:pt>
                <c:pt idx="49">
                  <c:v>242</c:v>
                </c:pt>
                <c:pt idx="50">
                  <c:v>715</c:v>
                </c:pt>
                <c:pt idx="51">
                  <c:v>304</c:v>
                </c:pt>
                <c:pt idx="52">
                  <c:v>617</c:v>
                </c:pt>
                <c:pt idx="53">
                  <c:v>474</c:v>
                </c:pt>
                <c:pt idx="54">
                  <c:v>147</c:v>
                </c:pt>
                <c:pt idx="55">
                  <c:v>101</c:v>
                </c:pt>
                <c:pt idx="56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9D-4F2E-A3AA-56E6580F4C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896304"/>
        <c:axId val="177898600"/>
      </c:lineChart>
      <c:dateAx>
        <c:axId val="177896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98600"/>
        <c:crosses val="autoZero"/>
        <c:auto val="1"/>
        <c:lblOffset val="100"/>
        <c:baseTimeUnit val="days"/>
      </c:dateAx>
      <c:valAx>
        <c:axId val="17789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9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RevBloom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Sheet1!$A$2:$A$58</c:f>
              <c:numCache>
                <c:formatCode>m/d/yyyy</c:formatCode>
                <c:ptCount val="57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</c:numCache>
            </c:numRef>
          </c:cat>
          <c:val>
            <c:numRef>
              <c:f>Sheet1!$B$2:$B$58</c:f>
              <c:numCache>
                <c:formatCode>General</c:formatCode>
                <c:ptCount val="57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5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14</c:v>
                </c:pt>
                <c:pt idx="8">
                  <c:v>9</c:v>
                </c:pt>
                <c:pt idx="9">
                  <c:v>11</c:v>
                </c:pt>
                <c:pt idx="10">
                  <c:v>10</c:v>
                </c:pt>
                <c:pt idx="11">
                  <c:v>3</c:v>
                </c:pt>
                <c:pt idx="12">
                  <c:v>9</c:v>
                </c:pt>
                <c:pt idx="13">
                  <c:v>4</c:v>
                </c:pt>
                <c:pt idx="14">
                  <c:v>16</c:v>
                </c:pt>
                <c:pt idx="15">
                  <c:v>2</c:v>
                </c:pt>
                <c:pt idx="16">
                  <c:v>3</c:v>
                </c:pt>
                <c:pt idx="17">
                  <c:v>16</c:v>
                </c:pt>
                <c:pt idx="18">
                  <c:v>49</c:v>
                </c:pt>
                <c:pt idx="19">
                  <c:v>37</c:v>
                </c:pt>
                <c:pt idx="20">
                  <c:v>43</c:v>
                </c:pt>
                <c:pt idx="21">
                  <c:v>48</c:v>
                </c:pt>
                <c:pt idx="22">
                  <c:v>45</c:v>
                </c:pt>
                <c:pt idx="23">
                  <c:v>45</c:v>
                </c:pt>
                <c:pt idx="24">
                  <c:v>50</c:v>
                </c:pt>
                <c:pt idx="25">
                  <c:v>47</c:v>
                </c:pt>
                <c:pt idx="26">
                  <c:v>46</c:v>
                </c:pt>
                <c:pt idx="27">
                  <c:v>59</c:v>
                </c:pt>
                <c:pt idx="28">
                  <c:v>35</c:v>
                </c:pt>
                <c:pt idx="29">
                  <c:v>27</c:v>
                </c:pt>
                <c:pt idx="30">
                  <c:v>2</c:v>
                </c:pt>
                <c:pt idx="31">
                  <c:v>2</c:v>
                </c:pt>
                <c:pt idx="32">
                  <c:v>11</c:v>
                </c:pt>
                <c:pt idx="33">
                  <c:v>2</c:v>
                </c:pt>
                <c:pt idx="34">
                  <c:v>3</c:v>
                </c:pt>
                <c:pt idx="35">
                  <c:v>4</c:v>
                </c:pt>
                <c:pt idx="36">
                  <c:v>3</c:v>
                </c:pt>
                <c:pt idx="37">
                  <c:v>6</c:v>
                </c:pt>
                <c:pt idx="38">
                  <c:v>3</c:v>
                </c:pt>
                <c:pt idx="39">
                  <c:v>1</c:v>
                </c:pt>
                <c:pt idx="40">
                  <c:v>5</c:v>
                </c:pt>
                <c:pt idx="41">
                  <c:v>2</c:v>
                </c:pt>
                <c:pt idx="42">
                  <c:v>2</c:v>
                </c:pt>
                <c:pt idx="43">
                  <c:v>0</c:v>
                </c:pt>
                <c:pt idx="44">
                  <c:v>2</c:v>
                </c:pt>
                <c:pt idx="45">
                  <c:v>4</c:v>
                </c:pt>
                <c:pt idx="46">
                  <c:v>2</c:v>
                </c:pt>
                <c:pt idx="47">
                  <c:v>0</c:v>
                </c:pt>
                <c:pt idx="48">
                  <c:v>2</c:v>
                </c:pt>
                <c:pt idx="49">
                  <c:v>3</c:v>
                </c:pt>
                <c:pt idx="50">
                  <c:v>3</c:v>
                </c:pt>
                <c:pt idx="51">
                  <c:v>4</c:v>
                </c:pt>
                <c:pt idx="52">
                  <c:v>5</c:v>
                </c:pt>
                <c:pt idx="53">
                  <c:v>2</c:v>
                </c:pt>
                <c:pt idx="54">
                  <c:v>5</c:v>
                </c:pt>
                <c:pt idx="55">
                  <c:v>4</c:v>
                </c:pt>
                <c:pt idx="5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CA-4A5F-AE2C-38825499BF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261832"/>
        <c:axId val="252257568"/>
      </c:lineChart>
      <c:dateAx>
        <c:axId val="252261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57568"/>
        <c:crosses val="autoZero"/>
        <c:auto val="1"/>
        <c:lblOffset val="100"/>
        <c:baseTimeUnit val="days"/>
      </c:dateAx>
      <c:valAx>
        <c:axId val="25225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6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RevBloom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Sheet1!$A$2:$A$58</c:f>
              <c:numCache>
                <c:formatCode>m/d/yyyy</c:formatCode>
                <c:ptCount val="57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</c:numCache>
            </c:numRef>
          </c:cat>
          <c:val>
            <c:numRef>
              <c:f>Sheet1!$B$2:$B$58</c:f>
              <c:numCache>
                <c:formatCode>General</c:formatCode>
                <c:ptCount val="5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E4-4310-842C-E38BFB269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263472"/>
        <c:axId val="252264128"/>
      </c:lineChart>
      <c:dateAx>
        <c:axId val="252263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64128"/>
        <c:crosses val="autoZero"/>
        <c:auto val="1"/>
        <c:lblOffset val="100"/>
        <c:baseTimeUnit val="days"/>
      </c:dateAx>
      <c:valAx>
        <c:axId val="25226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6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BA526-365A-4A8D-A994-B9E7144360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Performance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30501-3DE2-4A49-9303-3C6E4B3E05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Ninjoic</a:t>
            </a:r>
          </a:p>
        </p:txBody>
      </p:sp>
    </p:spTree>
    <p:extLst>
      <p:ext uri="{BB962C8B-B14F-4D97-AF65-F5344CB8AC3E}">
        <p14:creationId xmlns:p14="http://schemas.microsoft.com/office/powerpoint/2010/main" val="2570962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685DD-BD07-49FC-924B-D9D09F276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AB769C-5404-4DA3-8637-3B6840F501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9031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45C99-1BC3-4A6E-84D6-D4D9EC2392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D9624-DC17-4D88-B116-AA6BA975E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803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290D3-95D6-4A43-8BCC-1F6E64B61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59D980-BC1D-43EA-8835-C1A7AF4091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2558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5FB45-653E-43BB-9E10-14A1EDF30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01F36-F4E1-4C38-950E-C75F72B85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547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1429E-3567-4A3A-BC7C-772518D66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3E780B-1192-4396-9E65-26329A1C91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9792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9279F-F62A-47FE-9C22-D65A5C164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DAE8D-03A9-41D7-A439-3697C2348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57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63C7F-FA64-42E2-AC33-347499F91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D32264-D1CB-4762-8147-0DBB7107EB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7720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911FB-1D62-441F-B004-072680A7A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D1CDA-F2BD-49C8-B59C-93042209F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519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88504-FAE1-415A-B22F-622EE4C97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CCBD46-AAE7-4240-A37A-3CCCD276D7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13351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9CB4E-A9DA-4B7F-B780-62FBFDC44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91401-0E20-43F9-86EC-8688CEC50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7188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Social Performance</vt:lpstr>
      <vt:lpstr>Facebook Fans Total</vt:lpstr>
      <vt:lpstr>Facebook Engaged Users</vt:lpstr>
      <vt:lpstr>Facebook Impressions</vt:lpstr>
      <vt:lpstr>Facebook Page Views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Performance</dc:title>
  <dc:creator>Administrator</dc:creator>
  <cp:lastModifiedBy>Administrator</cp:lastModifiedBy>
  <cp:revision>1</cp:revision>
  <dcterms:created xsi:type="dcterms:W3CDTF">2018-02-26T15:12:58Z</dcterms:created>
  <dcterms:modified xsi:type="dcterms:W3CDTF">2018-02-26T15:13:14Z</dcterms:modified>
</cp:coreProperties>
</file>