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C44F9-C0F2-4990-A7A4-5B72842CB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5786D-5AC9-4A68-8B40-5FFAF7970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7155704"/>
              </p:ext>
            </p:extLst>
          </p:nvPr>
        </p:nvGraphicFramePr>
        <p:xfrm>
          <a:off x="457200" y="1731963"/>
          <a:ext cx="8213141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670258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515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538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052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078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26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285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746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674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6272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235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999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695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1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34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13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306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731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409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126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827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907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488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339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18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Carlos Zarattini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11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Paulinho da Força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14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Deputado Federal Vicentinho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1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Vicente Cândido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9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Deputado Arnaldo Faria de Sá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87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041A6-66C5-46D4-A43A-EDEBBDEF6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02/10/2018 - 02/24/2018</a:t>
            </a:r>
          </a:p>
        </p:txBody>
      </p:sp>
    </p:spTree>
    <p:extLst>
      <p:ext uri="{BB962C8B-B14F-4D97-AF65-F5344CB8AC3E}">
        <p14:creationId xmlns:p14="http://schemas.microsoft.com/office/powerpoint/2010/main" val="4185551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2018-03-01T04:10:33Z</dcterms:created>
  <dcterms:modified xsi:type="dcterms:W3CDTF">2018-03-01T04:11:17Z</dcterms:modified>
</cp:coreProperties>
</file>