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7447-4135-AE46-0BA5263597F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7447-4135-AE46-0BA5263597F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7447-4135-AE46-0BA5263597F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7447-4135-AE46-0BA5263597F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7447-4135-AE46-0BA5263597F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7447-4135-AE46-0BA5263597F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7447-4135-AE46-0BA5263597FD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7447-4135-AE46-0BA5263597FD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Sheet1!$J$2:$J$4</c:f>
            </c:numRef>
          </c:val>
          <c:extLst>
            <c:ext xmlns:c16="http://schemas.microsoft.com/office/drawing/2014/chart" uri="{C3380CC4-5D6E-409C-BE32-E72D297353CC}">
              <c16:uniqueId val="{00000008-7447-4135-AE46-0BA5263597FD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Sheet1!$K$2:$K$4</c:f>
            </c:numRef>
          </c:val>
          <c:extLst>
            <c:ext xmlns:c16="http://schemas.microsoft.com/office/drawing/2014/chart" uri="{C3380CC4-5D6E-409C-BE32-E72D297353CC}">
              <c16:uniqueId val="{00000009-7447-4135-AE46-0BA5263597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711800"/>
        <c:axId val="277709832"/>
      </c:barChart>
      <c:catAx>
        <c:axId val="277711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09832"/>
        <c:crosses val="autoZero"/>
        <c:auto val="1"/>
        <c:lblAlgn val="ctr"/>
        <c:lblOffset val="100"/>
        <c:noMultiLvlLbl val="0"/>
      </c:catAx>
      <c:valAx>
        <c:axId val="27770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1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D6551-83F1-4226-8F0D-1D52EBD96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4B936F-A180-4975-B728-A45D839674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1169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32E70-1872-455B-9A10-681763A17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BF43D-918B-4A82-89B0-6FE51784A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89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</dc:title>
  <dc:creator>Administrator</dc:creator>
  <cp:lastModifiedBy>Administrator</cp:lastModifiedBy>
  <cp:revision>1</cp:revision>
  <dcterms:created xsi:type="dcterms:W3CDTF">2018-02-28T17:50:20Z</dcterms:created>
  <dcterms:modified xsi:type="dcterms:W3CDTF">2018-02-28T17:50:24Z</dcterms:modified>
</cp:coreProperties>
</file>