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665C3-1F9C-48C3-967A-3E7E7DEBA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BB6D80-C393-4067-9BA5-9BC19B56C3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3330395"/>
              </p:ext>
            </p:extLst>
          </p:nvPr>
        </p:nvGraphicFramePr>
        <p:xfrm>
          <a:off x="457200" y="1731963"/>
          <a:ext cx="8213141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758794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8815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696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810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874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3989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6234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2197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1713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4273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4894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6161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7491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9420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677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7798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1929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9714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6567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6801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2244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790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4916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0626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945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Esma3ny - </a:t>
                      </a:r>
                      <a:r>
                        <a:rPr lang="ar-AE" sz="1000"/>
                        <a:t>اسمعني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47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1FE55-12EE-4DFD-8D0F-9908BB34AD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02/01/2018 - 02/27/2018</a:t>
            </a:r>
          </a:p>
        </p:txBody>
      </p:sp>
    </p:spTree>
    <p:extLst>
      <p:ext uri="{BB962C8B-B14F-4D97-AF65-F5344CB8AC3E}">
        <p14:creationId xmlns:p14="http://schemas.microsoft.com/office/powerpoint/2010/main" val="2726671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2018-02-27T10:53:12Z</dcterms:created>
  <dcterms:modified xsi:type="dcterms:W3CDTF">2018-02-27T10:53:20Z</dcterms:modified>
</cp:coreProperties>
</file>