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39AC-43F4-B5CD-E45207DB07F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39AC-43F4-B5CD-E45207DB07F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39AC-43F4-B5CD-E45207DB0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957040"/>
        <c:axId val="171954416"/>
      </c:lineChart>
      <c:catAx>
        <c:axId val="1719570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54416"/>
        <c:crosses val="autoZero"/>
        <c:auto val="1"/>
        <c:lblAlgn val="ctr"/>
        <c:lblOffset val="100"/>
        <c:noMultiLvlLbl val="0"/>
      </c:catAx>
      <c:valAx>
        <c:axId val="17195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5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D41C4-8B3C-410B-8378-BB6965D18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97A558-DA87-48D7-9DD6-5E1B89BBD2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1091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AADD4-3ED4-4C6A-9B57-3E0BBA6C9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02/10/2018 - 02/24/2018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A6D49-7B90-4C72-A7DD-F042029FB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598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2018-02-25T19:58:25Z</dcterms:created>
  <dcterms:modified xsi:type="dcterms:W3CDTF">2018-02-25T19:58:28Z</dcterms:modified>
</cp:coreProperties>
</file>