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9C8E-42BD-A168-1D5CC78F9C8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9C8E-42BD-A168-1D5CC78F9C8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9C8E-42BD-A168-1D5CC78F9C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181120"/>
        <c:axId val="243708440"/>
      </c:lineChart>
      <c:catAx>
        <c:axId val="24518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708440"/>
        <c:crosses val="autoZero"/>
        <c:auto val="1"/>
        <c:lblAlgn val="ctr"/>
        <c:lblOffset val="100"/>
        <c:noMultiLvlLbl val="0"/>
      </c:catAx>
      <c:valAx>
        <c:axId val="24370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18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3E74F-781C-4969-9AB6-1801E625A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3D4630-536F-48A9-8CC7-FC4CB251AE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410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AEE8B-D095-4319-9DCF-E686F4A9E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02/10/2018 - 02/24/2018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B126F-3A8F-49DF-9A69-4DC538C9A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189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2018-02-25T19:48:49Z</dcterms:created>
  <dcterms:modified xsi:type="dcterms:W3CDTF">2018-02-25T19:48:55Z</dcterms:modified>
</cp:coreProperties>
</file>