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1B0AE-3930-43F8-BFCD-EA1BDC07BE21}"/>
              </a:ext>
            </a:extLst>
          </p:cNvPr>
          <p:cNvSpPr>
            <a:spLocks noGrp="1"/>
          </p:cNvSpPr>
          <p:nvPr>
            <p:ph type="title"/>
          </p:nvPr>
        </p:nvSpPr>
        <p:spPr/>
        <p:txBody>
          <a:bodyPr/>
          <a:lstStyle/>
          <a:p>
            <a:r>
              <a:rPr lang="en-US"/>
              <a:t>Facebook User Posts Table - 1 of 3</a:t>
            </a:r>
          </a:p>
        </p:txBody>
      </p:sp>
      <p:graphicFrame>
        <p:nvGraphicFramePr>
          <p:cNvPr id="5" name="Table Placeholder 4">
            <a:extLst>
              <a:ext uri="{FF2B5EF4-FFF2-40B4-BE49-F238E27FC236}">
                <a16:creationId xmlns:a16="http://schemas.microsoft.com/office/drawing/2014/main" id="{172B689C-F312-4BA0-93EA-2B6BA513BDBC}"/>
              </a:ext>
            </a:extLst>
          </p:cNvPr>
          <p:cNvGraphicFramePr>
            <a:graphicFrameLocks noGrp="1"/>
          </p:cNvGraphicFramePr>
          <p:nvPr>
            <p:ph type="tbl" sz="quarter" idx="13"/>
            <p:extLst>
              <p:ext uri="{D42A27DB-BD31-4B8C-83A1-F6EECF244321}">
                <p14:modId xmlns:p14="http://schemas.microsoft.com/office/powerpoint/2010/main" val="1523836775"/>
              </p:ext>
            </p:extLst>
          </p:nvPr>
        </p:nvGraphicFramePr>
        <p:xfrm>
          <a:off x="457200" y="1731963"/>
          <a:ext cx="8229600" cy="432816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80745892"/>
                    </a:ext>
                  </a:extLst>
                </a:gridCol>
                <a:gridCol w="822960">
                  <a:extLst>
                    <a:ext uri="{9D8B030D-6E8A-4147-A177-3AD203B41FA5}">
                      <a16:colId xmlns:a16="http://schemas.microsoft.com/office/drawing/2014/main" val="3194666530"/>
                    </a:ext>
                  </a:extLst>
                </a:gridCol>
                <a:gridCol w="822960">
                  <a:extLst>
                    <a:ext uri="{9D8B030D-6E8A-4147-A177-3AD203B41FA5}">
                      <a16:colId xmlns:a16="http://schemas.microsoft.com/office/drawing/2014/main" val="3688662775"/>
                    </a:ext>
                  </a:extLst>
                </a:gridCol>
                <a:gridCol w="822960">
                  <a:extLst>
                    <a:ext uri="{9D8B030D-6E8A-4147-A177-3AD203B41FA5}">
                      <a16:colId xmlns:a16="http://schemas.microsoft.com/office/drawing/2014/main" val="2856036466"/>
                    </a:ext>
                  </a:extLst>
                </a:gridCol>
                <a:gridCol w="822960">
                  <a:extLst>
                    <a:ext uri="{9D8B030D-6E8A-4147-A177-3AD203B41FA5}">
                      <a16:colId xmlns:a16="http://schemas.microsoft.com/office/drawing/2014/main" val="602596807"/>
                    </a:ext>
                  </a:extLst>
                </a:gridCol>
                <a:gridCol w="822960">
                  <a:extLst>
                    <a:ext uri="{9D8B030D-6E8A-4147-A177-3AD203B41FA5}">
                      <a16:colId xmlns:a16="http://schemas.microsoft.com/office/drawing/2014/main" val="685720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742515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Amazon.de</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- 2018-02-22 15:29:11</a:t>
                      </a:r>
                      <a:r>
                        <a:rPr kumimoji="0" lang="de-DE" sz="1000" b="0" i="0" u="none" strike="noStrike" kern="1200" cap="none" spc="0" normalizeH="0" baseline="0" noProof="0">
                          <a:ln>
                            <a:noFill/>
                          </a:ln>
                          <a:solidFill>
                            <a:prstClr val="black"/>
                          </a:solidFill>
                          <a:effectLst/>
                          <a:uLnTx/>
                          <a:uFillTx/>
                          <a:latin typeface="+mn-lt"/>
                          <a:ea typeface="+mn-ea"/>
                          <a:cs typeface="+mn-cs"/>
                        </a:rPr>
                        <a:t>
Och Amazon. Gestern schon Stress mit euch gehabt. Man hat dann eine Lösung gefunden. Heute waren wir bezüglich der Lieferung den ganzen Tag zuhause. Und was macht euer Transportdienst ? Gibt das Paket einfach bei einem Nachbarn ab. Er hat nicht mal hier geklingelt. Jetzt habe ich das Paket erhalten aber die Größe des Artikels stimmt nicht mit der auf der Webseite überein. Jetzt kann ich schon wieder nichts machen. Wenn ich so hier lese scheint es aber enorm viele Probleme mit eurem Paketdienst zu geben. Aber unternommen wird offenbar nichts. Ich würde gerne wie früher von DHL beliefert werden. Oder DPD. Bitte also um Lösung.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02/22/2018 15:36:01</a:t>
                      </a:r>
                    </a:p>
                  </a:txBody>
                  <a:tcPr/>
                </a:tc>
                <a:extLst>
                  <a:ext uri="{0D108BD9-81ED-4DB2-BD59-A6C34878D82A}">
                    <a16:rowId xmlns:a16="http://schemas.microsoft.com/office/drawing/2014/main" val="2290241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Amazon.de</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- 2018-02-22 14:38:42</a:t>
                      </a:r>
                      <a:r>
                        <a:rPr kumimoji="0" lang="de-DE" sz="1000" b="0" i="0" u="none" strike="noStrike" kern="1200" cap="none" spc="0" normalizeH="0" baseline="0" noProof="0">
                          <a:ln>
                            <a:noFill/>
                          </a:ln>
                          <a:solidFill>
                            <a:prstClr val="black"/>
                          </a:solidFill>
                          <a:effectLst/>
                          <a:uLnTx/>
                          <a:uFillTx/>
                          <a:latin typeface="+mn-lt"/>
                          <a:ea typeface="+mn-ea"/>
                          <a:cs typeface="+mn-cs"/>
                        </a:rPr>
                        <a:t>
Hi 
Wie kann es sein das ich als Amazon Prime Kunde und mit genügend Deckung auf meinem Konto,  die Zahlung auf Rechnung abgelehnt bekomme. Ist doch nicht euer ernst?  
Ich besitze weder Kreditkarte noch möchte ich mein Konto mit einer Geldkarte aufladen. 
Stellungnahme wäre nett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02/22/2018 14:41:01</a:t>
                      </a:r>
                    </a:p>
                  </a:txBody>
                  <a:tcPr/>
                </a:tc>
                <a:extLst>
                  <a:ext uri="{0D108BD9-81ED-4DB2-BD59-A6C34878D82A}">
                    <a16:rowId xmlns:a16="http://schemas.microsoft.com/office/drawing/2014/main" val="2357075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Amazon.de</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- 2018-02-22 14:22:05</a:t>
                      </a:r>
                      <a:r>
                        <a:rPr kumimoji="0" lang="en-US" sz="1000" b="0" i="0" u="none" strike="noStrike" kern="1200" cap="none" spc="0" normalizeH="0" baseline="0" noProof="0">
                          <a:ln>
                            <a:noFill/>
                          </a:ln>
                          <a:solidFill>
                            <a:prstClr val="black"/>
                          </a:solidFill>
                          <a:effectLst/>
                          <a:uLnTx/>
                          <a:uFillTx/>
                          <a:latin typeface="+mn-lt"/>
                          <a:ea typeface="+mn-ea"/>
                          <a:cs typeface="+mn-cs"/>
                        </a:rPr>
                        <a:t>
Ich feiere ALEXA.....😂
https://m.facebook.com/story.php?story_fbid=895087194003614&amp;id=349830411862631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97626810"/>
                  </a:ext>
                </a:extLst>
              </a:tr>
            </a:tbl>
          </a:graphicData>
        </a:graphic>
      </p:graphicFrame>
      <p:sp>
        <p:nvSpPr>
          <p:cNvPr id="4" name="Text Placeholder 3">
            <a:extLst>
              <a:ext uri="{FF2B5EF4-FFF2-40B4-BE49-F238E27FC236}">
                <a16:creationId xmlns:a16="http://schemas.microsoft.com/office/drawing/2014/main" id="{188389B4-F7A8-4E8D-BC8C-EA8B69988249}"/>
              </a:ext>
            </a:extLst>
          </p:cNvPr>
          <p:cNvSpPr>
            <a:spLocks noGrp="1"/>
          </p:cNvSpPr>
          <p:nvPr>
            <p:ph type="body" sz="quarter" idx="14"/>
          </p:nvPr>
        </p:nvSpPr>
        <p:spPr/>
        <p:txBody>
          <a:bodyPr/>
          <a:lstStyle/>
          <a:p>
            <a:r>
              <a:rPr lang="en-US"/>
              <a:t>02/22/2018 - 02/23/2018</a:t>
            </a:r>
          </a:p>
        </p:txBody>
      </p:sp>
    </p:spTree>
    <p:extLst>
      <p:ext uri="{BB962C8B-B14F-4D97-AF65-F5344CB8AC3E}">
        <p14:creationId xmlns:p14="http://schemas.microsoft.com/office/powerpoint/2010/main" val="1379182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FC22D-24D5-40D3-9F1B-2D150A69B4A9}"/>
              </a:ext>
            </a:extLst>
          </p:cNvPr>
          <p:cNvSpPr>
            <a:spLocks noGrp="1"/>
          </p:cNvSpPr>
          <p:nvPr>
            <p:ph type="title"/>
          </p:nvPr>
        </p:nvSpPr>
        <p:spPr/>
        <p:txBody>
          <a:bodyPr/>
          <a:lstStyle/>
          <a:p>
            <a:r>
              <a:rPr lang="en-US"/>
              <a:t>Facebook User Posts Table - 2 of 3</a:t>
            </a:r>
          </a:p>
        </p:txBody>
      </p:sp>
      <p:graphicFrame>
        <p:nvGraphicFramePr>
          <p:cNvPr id="5" name="Table Placeholder 4">
            <a:extLst>
              <a:ext uri="{FF2B5EF4-FFF2-40B4-BE49-F238E27FC236}">
                <a16:creationId xmlns:a16="http://schemas.microsoft.com/office/drawing/2014/main" id="{978B5155-6DAA-4CD0-BC22-954F373FC97D}"/>
              </a:ext>
            </a:extLst>
          </p:cNvPr>
          <p:cNvGraphicFramePr>
            <a:graphicFrameLocks noGrp="1"/>
          </p:cNvGraphicFramePr>
          <p:nvPr>
            <p:ph type="tbl" sz="quarter" idx="13"/>
            <p:extLst>
              <p:ext uri="{D42A27DB-BD31-4B8C-83A1-F6EECF244321}">
                <p14:modId xmlns:p14="http://schemas.microsoft.com/office/powerpoint/2010/main" val="222653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94671622"/>
                    </a:ext>
                  </a:extLst>
                </a:gridCol>
                <a:gridCol w="822960">
                  <a:extLst>
                    <a:ext uri="{9D8B030D-6E8A-4147-A177-3AD203B41FA5}">
                      <a16:colId xmlns:a16="http://schemas.microsoft.com/office/drawing/2014/main" val="2763789068"/>
                    </a:ext>
                  </a:extLst>
                </a:gridCol>
                <a:gridCol w="822960">
                  <a:extLst>
                    <a:ext uri="{9D8B030D-6E8A-4147-A177-3AD203B41FA5}">
                      <a16:colId xmlns:a16="http://schemas.microsoft.com/office/drawing/2014/main" val="4028027873"/>
                    </a:ext>
                  </a:extLst>
                </a:gridCol>
                <a:gridCol w="822960">
                  <a:extLst>
                    <a:ext uri="{9D8B030D-6E8A-4147-A177-3AD203B41FA5}">
                      <a16:colId xmlns:a16="http://schemas.microsoft.com/office/drawing/2014/main" val="1057021364"/>
                    </a:ext>
                  </a:extLst>
                </a:gridCol>
                <a:gridCol w="822960">
                  <a:extLst>
                    <a:ext uri="{9D8B030D-6E8A-4147-A177-3AD203B41FA5}">
                      <a16:colId xmlns:a16="http://schemas.microsoft.com/office/drawing/2014/main" val="3390529679"/>
                    </a:ext>
                  </a:extLst>
                </a:gridCol>
                <a:gridCol w="822960">
                  <a:extLst>
                    <a:ext uri="{9D8B030D-6E8A-4147-A177-3AD203B41FA5}">
                      <a16:colId xmlns:a16="http://schemas.microsoft.com/office/drawing/2014/main" val="1578755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12916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Amazon.de</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- 2018-02-22 12:52:40</a:t>
                      </a:r>
                      <a:r>
                        <a:rPr kumimoji="0" lang="de-DE" sz="1000" b="0" i="0" u="none" strike="noStrike" kern="1200" cap="none" spc="0" normalizeH="0" baseline="0" noProof="0">
                          <a:ln>
                            <a:noFill/>
                          </a:ln>
                          <a:solidFill>
                            <a:prstClr val="black"/>
                          </a:solidFill>
                          <a:effectLst/>
                          <a:uLnTx/>
                          <a:uFillTx/>
                          <a:latin typeface="+mn-lt"/>
                          <a:ea typeface="+mn-ea"/>
                          <a:cs typeface="+mn-cs"/>
                        </a:rPr>
                        <a:t>
Wieso spinnt die app immer rum wenn ich die versandadresse ändern will die springt dann immer auf neue Bankverbindung angeben!! Ich habe die Bankverbindung schon eingegeben und ausgewählt warum soll ich dann wieder eine neue eingeben so ein Dreck!!! Es nervt langsam!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02/22/2018 12:58:56</a:t>
                      </a:r>
                    </a:p>
                  </a:txBody>
                  <a:tcPr/>
                </a:tc>
                <a:extLst>
                  <a:ext uri="{0D108BD9-81ED-4DB2-BD59-A6C34878D82A}">
                    <a16:rowId xmlns:a16="http://schemas.microsoft.com/office/drawing/2014/main" val="170991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Amazon.de</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- 2018-02-22 12:29:49</a:t>
                      </a:r>
                      <a:r>
                        <a:rPr kumimoji="0" lang="de-DE" sz="1000" b="0" i="0" u="none" strike="noStrike" kern="1200" cap="none" spc="0" normalizeH="0" baseline="0" noProof="0">
                          <a:ln>
                            <a:noFill/>
                          </a:ln>
                          <a:solidFill>
                            <a:prstClr val="black"/>
                          </a:solidFill>
                          <a:effectLst/>
                          <a:uLnTx/>
                          <a:uFillTx/>
                          <a:latin typeface="+mn-lt"/>
                          <a:ea typeface="+mn-ea"/>
                          <a:cs typeface="+mn-cs"/>
                        </a:rPr>
                        <a:t>
Gestern wollte ich mir neue Scheibenwischer bei amazon kaufen. Allerdings muss ich neuerdings zum bestellen prime-Mitglied sein (nur für prime-Kunden bestellbar). Was soll das? 
-&gt; zum Glück war er bei ebay geführt und sogar günstiger zu haben - ebenfalls versandkostenfrei.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02/22/2018 12:40:52</a:t>
                      </a:r>
                    </a:p>
                  </a:txBody>
                  <a:tcPr/>
                </a:tc>
                <a:extLst>
                  <a:ext uri="{0D108BD9-81ED-4DB2-BD59-A6C34878D82A}">
                    <a16:rowId xmlns:a16="http://schemas.microsoft.com/office/drawing/2014/main" val="3302993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Amazon.de</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- 2018-02-22 11:10:09</a:t>
                      </a:r>
                      <a:r>
                        <a:rPr kumimoji="0" lang="en-US" sz="1000" b="0" i="0" u="none" strike="noStrike" kern="1200" cap="none" spc="0" normalizeH="0" baseline="0" noProof="0">
                          <a:ln>
                            <a:noFill/>
                          </a:ln>
                          <a:solidFill>
                            <a:prstClr val="black"/>
                          </a:solidFill>
                          <a:effectLst/>
                          <a:uLnTx/>
                          <a:uFillTx/>
                          <a:latin typeface="+mn-lt"/>
                          <a:ea typeface="+mn-ea"/>
                          <a:cs typeface="+mn-cs"/>
                        </a:rPr>
                        <a:t>
Is this normal for an order? 
No delivery or status update, even 20 days after dispatch, close to ten days delay from the estimated delivery?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02/22/2018 11:12:55</a:t>
                      </a:r>
                    </a:p>
                  </a:txBody>
                  <a:tcPr/>
                </a:tc>
                <a:extLst>
                  <a:ext uri="{0D108BD9-81ED-4DB2-BD59-A6C34878D82A}">
                    <a16:rowId xmlns:a16="http://schemas.microsoft.com/office/drawing/2014/main" val="1524111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Amazon.de</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- 2018-02-22 10:37:10</a:t>
                      </a:r>
                      <a:r>
                        <a:rPr kumimoji="0" lang="de-DE" sz="1000" b="0" i="0" u="none" strike="noStrike" kern="1200" cap="none" spc="0" normalizeH="0" baseline="0" noProof="0">
                          <a:ln>
                            <a:noFill/>
                          </a:ln>
                          <a:solidFill>
                            <a:prstClr val="black"/>
                          </a:solidFill>
                          <a:effectLst/>
                          <a:uLnTx/>
                          <a:uFillTx/>
                          <a:latin typeface="+mn-lt"/>
                          <a:ea typeface="+mn-ea"/>
                          <a:cs typeface="+mn-cs"/>
                        </a:rPr>
                        <a:t>
Frage warum verschickt ihr so viel mit Hermes und dpd mittlerweile?
Brauche dringend etwas und soll erst heute Abend um 18 Uhr 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02/22/2018 10:39:00</a:t>
                      </a:r>
                    </a:p>
                  </a:txBody>
                  <a:tcPr/>
                </a:tc>
                <a:extLst>
                  <a:ext uri="{0D108BD9-81ED-4DB2-BD59-A6C34878D82A}">
                    <a16:rowId xmlns:a16="http://schemas.microsoft.com/office/drawing/2014/main" val="3510538465"/>
                  </a:ext>
                </a:extLst>
              </a:tr>
            </a:tbl>
          </a:graphicData>
        </a:graphic>
      </p:graphicFrame>
      <p:sp>
        <p:nvSpPr>
          <p:cNvPr id="4" name="Text Placeholder 3">
            <a:extLst>
              <a:ext uri="{FF2B5EF4-FFF2-40B4-BE49-F238E27FC236}">
                <a16:creationId xmlns:a16="http://schemas.microsoft.com/office/drawing/2014/main" id="{527A7CFA-B2F1-4913-AD8D-82F72C82DFF6}"/>
              </a:ext>
            </a:extLst>
          </p:cNvPr>
          <p:cNvSpPr>
            <a:spLocks noGrp="1"/>
          </p:cNvSpPr>
          <p:nvPr>
            <p:ph type="body" sz="quarter" idx="14"/>
          </p:nvPr>
        </p:nvSpPr>
        <p:spPr/>
        <p:txBody>
          <a:bodyPr/>
          <a:lstStyle/>
          <a:p>
            <a:r>
              <a:rPr lang="en-US"/>
              <a:t>02/22/2018 - 02/23/2018</a:t>
            </a:r>
          </a:p>
        </p:txBody>
      </p:sp>
    </p:spTree>
    <p:extLst>
      <p:ext uri="{BB962C8B-B14F-4D97-AF65-F5344CB8AC3E}">
        <p14:creationId xmlns:p14="http://schemas.microsoft.com/office/powerpoint/2010/main" val="33116369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CFF88-11DC-44A4-9D3A-BA9A9BCC2508}"/>
              </a:ext>
            </a:extLst>
          </p:cNvPr>
          <p:cNvSpPr>
            <a:spLocks noGrp="1"/>
          </p:cNvSpPr>
          <p:nvPr>
            <p:ph type="title"/>
          </p:nvPr>
        </p:nvSpPr>
        <p:spPr/>
        <p:txBody>
          <a:bodyPr/>
          <a:lstStyle/>
          <a:p>
            <a:r>
              <a:rPr lang="en-US"/>
              <a:t>Facebook User Posts Table - 3 of 3</a:t>
            </a:r>
          </a:p>
        </p:txBody>
      </p:sp>
      <p:graphicFrame>
        <p:nvGraphicFramePr>
          <p:cNvPr id="5" name="Table Placeholder 4">
            <a:extLst>
              <a:ext uri="{FF2B5EF4-FFF2-40B4-BE49-F238E27FC236}">
                <a16:creationId xmlns:a16="http://schemas.microsoft.com/office/drawing/2014/main" id="{0E4EE2A6-EED9-4BC4-977E-F0DAE7B5A7C2}"/>
              </a:ext>
            </a:extLst>
          </p:cNvPr>
          <p:cNvGraphicFramePr>
            <a:graphicFrameLocks noGrp="1"/>
          </p:cNvGraphicFramePr>
          <p:nvPr>
            <p:ph type="tbl" sz="quarter" idx="13"/>
            <p:extLst>
              <p:ext uri="{D42A27DB-BD31-4B8C-83A1-F6EECF244321}">
                <p14:modId xmlns:p14="http://schemas.microsoft.com/office/powerpoint/2010/main" val="1071090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29054946"/>
                    </a:ext>
                  </a:extLst>
                </a:gridCol>
                <a:gridCol w="822960">
                  <a:extLst>
                    <a:ext uri="{9D8B030D-6E8A-4147-A177-3AD203B41FA5}">
                      <a16:colId xmlns:a16="http://schemas.microsoft.com/office/drawing/2014/main" val="1915736659"/>
                    </a:ext>
                  </a:extLst>
                </a:gridCol>
                <a:gridCol w="822960">
                  <a:extLst>
                    <a:ext uri="{9D8B030D-6E8A-4147-A177-3AD203B41FA5}">
                      <a16:colId xmlns:a16="http://schemas.microsoft.com/office/drawing/2014/main" val="36600394"/>
                    </a:ext>
                  </a:extLst>
                </a:gridCol>
                <a:gridCol w="822960">
                  <a:extLst>
                    <a:ext uri="{9D8B030D-6E8A-4147-A177-3AD203B41FA5}">
                      <a16:colId xmlns:a16="http://schemas.microsoft.com/office/drawing/2014/main" val="2715975826"/>
                    </a:ext>
                  </a:extLst>
                </a:gridCol>
                <a:gridCol w="822960">
                  <a:extLst>
                    <a:ext uri="{9D8B030D-6E8A-4147-A177-3AD203B41FA5}">
                      <a16:colId xmlns:a16="http://schemas.microsoft.com/office/drawing/2014/main" val="1300394793"/>
                    </a:ext>
                  </a:extLst>
                </a:gridCol>
                <a:gridCol w="822960">
                  <a:extLst>
                    <a:ext uri="{9D8B030D-6E8A-4147-A177-3AD203B41FA5}">
                      <a16:colId xmlns:a16="http://schemas.microsoft.com/office/drawing/2014/main" val="2673473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173971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Amazon.de</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- 2018-02-22 10:05:15</a:t>
                      </a:r>
                      <a:r>
                        <a:rPr kumimoji="0" lang="de-DE" sz="1000" b="0" i="0" u="none" strike="noStrike" kern="1200" cap="none" spc="0" normalizeH="0" baseline="0" noProof="0">
                          <a:ln>
                            <a:noFill/>
                          </a:ln>
                          <a:solidFill>
                            <a:prstClr val="black"/>
                          </a:solidFill>
                          <a:effectLst/>
                          <a:uLnTx/>
                          <a:uFillTx/>
                          <a:latin typeface="+mn-lt"/>
                          <a:ea typeface="+mn-ea"/>
                          <a:cs typeface="+mn-cs"/>
                        </a:rPr>
                        <a:t>
Ich habe mir etwas bei Amazon bestellt, das eigentlich aus China kommt, allerdings von Amazon versendet wird, und zwar über DPSTD. Der eigentlich schnelle Versand wurde auch mit der Sendungsnummer 9999/CX/0453887 bestätigt, und das voraussichtliche Zustellungsdatum auf den 20.02.18 datiert. Da ich noch ein weiteres Paket (DHL) erwartet habe, bin ich wie der kam zu dem DHL Fahrer runter gegangen und habe das Paket entgegen genommen. Zufällig war auch gerade der Briefzusteller da, und der gab mir eine weiter Briefsendung, die mir auch angekündigt wurde. Ich fragte ihn, ob er nicht noch die bereits oben genannte Sendung mit hatte, was er verneinte. Nun kommt es: Abends stand nun bei der Sendungsnummer bei Amazon 9999/CX/0453887 dass sie zugestellt wurde. Bei wem? Am nächsten Tag kam dann wieder mein Stamm Zusteller der mich kennt, da ich selbst früher ihre Ablagekästen beliefert habe. Ich bin wieder runtergegangen, und auch er gab mir eine Brief-Warensendung. Allerdings nicht die oben 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02/22/2018 10:08:27</a:t>
                      </a:r>
                    </a:p>
                  </a:txBody>
                  <a:tcPr/>
                </a:tc>
                <a:extLst>
                  <a:ext uri="{0D108BD9-81ED-4DB2-BD59-A6C34878D82A}">
                    <a16:rowId xmlns:a16="http://schemas.microsoft.com/office/drawing/2014/main" val="1588341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Amazon.de</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- 2018-02-22 09:30:38</a:t>
                      </a:r>
                      <a:r>
                        <a:rPr kumimoji="0" lang="de-DE" sz="1000" b="0" i="0" u="none" strike="noStrike" kern="1200" cap="none" spc="0" normalizeH="0" baseline="0" noProof="0">
                          <a:ln>
                            <a:noFill/>
                          </a:ln>
                          <a:solidFill>
                            <a:prstClr val="black"/>
                          </a:solidFill>
                          <a:effectLst/>
                          <a:uLnTx/>
                          <a:uFillTx/>
                          <a:latin typeface="+mn-lt"/>
                          <a:ea typeface="+mn-ea"/>
                          <a:cs typeface="+mn-cs"/>
                        </a:rPr>
                        <a:t>
Moin
Ich verstehe nicht warum es bei euch das Mixtape Agust D vom gleichnamigen Künstler nicht gibt. Das Ding is so gut. Ich hab's schon und würde es aber sogar nochmal kaufen. Ich kenne 'ne millionen denen es genauso geht. Aber mal wieder hat das nur iTunes.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02/22/2018 09:36:29</a:t>
                      </a:r>
                    </a:p>
                  </a:txBody>
                  <a:tcPr/>
                </a:tc>
                <a:extLst>
                  <a:ext uri="{0D108BD9-81ED-4DB2-BD59-A6C34878D82A}">
                    <a16:rowId xmlns:a16="http://schemas.microsoft.com/office/drawing/2014/main" val="1327754804"/>
                  </a:ext>
                </a:extLst>
              </a:tr>
            </a:tbl>
          </a:graphicData>
        </a:graphic>
      </p:graphicFrame>
      <p:sp>
        <p:nvSpPr>
          <p:cNvPr id="4" name="Text Placeholder 3">
            <a:extLst>
              <a:ext uri="{FF2B5EF4-FFF2-40B4-BE49-F238E27FC236}">
                <a16:creationId xmlns:a16="http://schemas.microsoft.com/office/drawing/2014/main" id="{40911FDA-5D4E-45C4-AB6D-2183F18BB8A9}"/>
              </a:ext>
            </a:extLst>
          </p:cNvPr>
          <p:cNvSpPr>
            <a:spLocks noGrp="1"/>
          </p:cNvSpPr>
          <p:nvPr>
            <p:ph type="body" sz="quarter" idx="14"/>
          </p:nvPr>
        </p:nvSpPr>
        <p:spPr/>
        <p:txBody>
          <a:bodyPr/>
          <a:lstStyle/>
          <a:p>
            <a:r>
              <a:rPr lang="en-US"/>
              <a:t>02/22/2018 - 02/23/2018</a:t>
            </a:r>
          </a:p>
        </p:txBody>
      </p:sp>
    </p:spTree>
    <p:extLst>
      <p:ext uri="{BB962C8B-B14F-4D97-AF65-F5344CB8AC3E}">
        <p14:creationId xmlns:p14="http://schemas.microsoft.com/office/powerpoint/2010/main" val="125656252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199</Words>
  <Application>Microsoft Office PowerPoint</Application>
  <PresentationFormat>On-screen Show (4:3)</PresentationFormat>
  <Paragraphs>78</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quintly_template</vt:lpstr>
      <vt:lpstr>Facebook User Posts Table - 1 of 3</vt:lpstr>
      <vt:lpstr>Facebook User Posts Table - 2 of 3</vt:lpstr>
      <vt:lpstr>Facebook User Posts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User Posts Table - 1 of 3</dc:title>
  <dc:creator>Administrator</dc:creator>
  <cp:lastModifiedBy>Administrator</cp:lastModifiedBy>
  <cp:revision>1</cp:revision>
  <dcterms:created xsi:type="dcterms:W3CDTF">2018-02-23T11:09:51Z</dcterms:created>
  <dcterms:modified xsi:type="dcterms:W3CDTF">2018-02-23T11:10:14Z</dcterms:modified>
</cp:coreProperties>
</file>