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 Nissan</c:v>
                </c:pt>
              </c:strCache>
            </c:strRef>
          </c:tx>
          <c:spPr>
            <a:ln w="28575" cap="rnd">
              <a:solidFill>
                <a:schemeClr val="accent1"/>
              </a:solidFill>
              <a:round/>
            </a:ln>
            <a:effectLst/>
          </c:spPr>
          <c:marker>
            <c:symbol val="none"/>
          </c:marker>
          <c:cat>
            <c:numRef>
              <c:f>Sheet1!$A$2:$A$24</c:f>
              <c:numCache>
                <c:formatCode>m/d/yyyy</c:formatCode>
                <c:ptCount val="23"/>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numCache>
            </c:numRef>
          </c:cat>
          <c:val>
            <c:numRef>
              <c:f>Sheet1!$B$2:$B$24</c:f>
              <c:numCache>
                <c:formatCode>General</c:formatCode>
                <c:ptCount val="23"/>
                <c:pt idx="0">
                  <c:v>1</c:v>
                </c:pt>
                <c:pt idx="1">
                  <c:v>1</c:v>
                </c:pt>
                <c:pt idx="2">
                  <c:v>1</c:v>
                </c:pt>
                <c:pt idx="3">
                  <c:v>0</c:v>
                </c:pt>
                <c:pt idx="4">
                  <c:v>1</c:v>
                </c:pt>
                <c:pt idx="5">
                  <c:v>1</c:v>
                </c:pt>
                <c:pt idx="6">
                  <c:v>5</c:v>
                </c:pt>
                <c:pt idx="7">
                  <c:v>1</c:v>
                </c:pt>
                <c:pt idx="8">
                  <c:v>1</c:v>
                </c:pt>
                <c:pt idx="9">
                  <c:v>0</c:v>
                </c:pt>
                <c:pt idx="10">
                  <c:v>0</c:v>
                </c:pt>
                <c:pt idx="11">
                  <c:v>1</c:v>
                </c:pt>
                <c:pt idx="12">
                  <c:v>0</c:v>
                </c:pt>
                <c:pt idx="13">
                  <c:v>1</c:v>
                </c:pt>
                <c:pt idx="14">
                  <c:v>1</c:v>
                </c:pt>
                <c:pt idx="15">
                  <c:v>0</c:v>
                </c:pt>
                <c:pt idx="16">
                  <c:v>0</c:v>
                </c:pt>
                <c:pt idx="17">
                  <c:v>0</c:v>
                </c:pt>
                <c:pt idx="18">
                  <c:v>2</c:v>
                </c:pt>
                <c:pt idx="19">
                  <c:v>1</c:v>
                </c:pt>
                <c:pt idx="20">
                  <c:v>1</c:v>
                </c:pt>
                <c:pt idx="21">
                  <c:v>1</c:v>
                </c:pt>
                <c:pt idx="22">
                  <c:v>1</c:v>
                </c:pt>
              </c:numCache>
            </c:numRef>
          </c:val>
          <c:smooth val="0"/>
          <c:extLst>
            <c:ext xmlns:c16="http://schemas.microsoft.com/office/drawing/2014/chart" uri="{C3380CC4-5D6E-409C-BE32-E72D297353CC}">
              <c16:uniqueId val="{00000000-87FC-42E6-BBA7-32001864DEB0}"/>
            </c:ext>
          </c:extLst>
        </c:ser>
        <c:dLbls>
          <c:showLegendKey val="0"/>
          <c:showVal val="0"/>
          <c:showCatName val="0"/>
          <c:showSerName val="0"/>
          <c:showPercent val="0"/>
          <c:showBubbleSize val="0"/>
        </c:dLbls>
        <c:smooth val="0"/>
        <c:axId val="156137856"/>
        <c:axId val="257479832"/>
      </c:lineChart>
      <c:dateAx>
        <c:axId val="15613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479832"/>
        <c:crosses val="autoZero"/>
        <c:auto val="1"/>
        <c:lblOffset val="100"/>
        <c:baseTimeUnit val="days"/>
      </c:dateAx>
      <c:valAx>
        <c:axId val="25747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13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Neo Nissan</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c:v>
                </c:pt>
                <c:pt idx="2">
                  <c:v>0.37771482530688999</c:v>
                </c:pt>
                <c:pt idx="3">
                  <c:v>0</c:v>
                </c:pt>
                <c:pt idx="5">
                  <c:v>0</c:v>
                </c:pt>
                <c:pt idx="6">
                  <c:v>0</c:v>
                </c:pt>
                <c:pt idx="7">
                  <c:v>0</c:v>
                </c:pt>
                <c:pt idx="8">
                  <c:v>0</c:v>
                </c:pt>
              </c:numCache>
            </c:numRef>
          </c:val>
          <c:extLst>
            <c:ext xmlns:c16="http://schemas.microsoft.com/office/drawing/2014/chart" uri="{C3380CC4-5D6E-409C-BE32-E72D297353CC}">
              <c16:uniqueId val="{00000000-3866-4248-AF2E-9D3517A66925}"/>
            </c:ext>
          </c:extLst>
        </c:ser>
        <c:dLbls>
          <c:showLegendKey val="0"/>
          <c:showVal val="0"/>
          <c:showCatName val="0"/>
          <c:showSerName val="0"/>
          <c:showPercent val="0"/>
          <c:showBubbleSize val="0"/>
        </c:dLbls>
        <c:gapWidth val="219"/>
        <c:overlap val="-27"/>
        <c:axId val="257481472"/>
        <c:axId val="257477864"/>
      </c:barChart>
      <c:catAx>
        <c:axId val="25748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477864"/>
        <c:crosses val="autoZero"/>
        <c:auto val="1"/>
        <c:lblAlgn val="ctr"/>
        <c:lblOffset val="100"/>
        <c:noMultiLvlLbl val="0"/>
      </c:catAx>
      <c:valAx>
        <c:axId val="25747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48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Neo Nissan</c:v>
                </c:pt>
              </c:strCache>
            </c:strRef>
          </c:cat>
          <c:val>
            <c:numRef>
              <c:f>Sheet1!$B$2</c:f>
              <c:numCache>
                <c:formatCode>General</c:formatCode>
                <c:ptCount val="1"/>
                <c:pt idx="0">
                  <c:v>21</c:v>
                </c:pt>
              </c:numCache>
            </c:numRef>
          </c:val>
          <c:extLst>
            <c:ext xmlns:c16="http://schemas.microsoft.com/office/drawing/2014/chart" uri="{C3380CC4-5D6E-409C-BE32-E72D297353CC}">
              <c16:uniqueId val="{00000000-17FE-4721-A9B2-906E9BE86EBF}"/>
            </c:ext>
          </c:extLst>
        </c:ser>
        <c:dLbls>
          <c:showLegendKey val="0"/>
          <c:showVal val="0"/>
          <c:showCatName val="0"/>
          <c:showSerName val="0"/>
          <c:showPercent val="0"/>
          <c:showBubbleSize val="0"/>
        </c:dLbls>
        <c:gapWidth val="150"/>
        <c:overlap val="100"/>
        <c:axId val="305244152"/>
        <c:axId val="305243824"/>
      </c:barChart>
      <c:catAx>
        <c:axId val="305244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43824"/>
        <c:crosses val="autoZero"/>
        <c:auto val="1"/>
        <c:lblAlgn val="ctr"/>
        <c:lblOffset val="100"/>
        <c:noMultiLvlLbl val="0"/>
      </c:catAx>
      <c:valAx>
        <c:axId val="305243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4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62528-4975-48D4-A083-9B273D0F1316}"/>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4CB29EA8-893C-41C7-98A5-42AFA5787708}"/>
              </a:ext>
            </a:extLst>
          </p:cNvPr>
          <p:cNvSpPr>
            <a:spLocks noGrp="1"/>
          </p:cNvSpPr>
          <p:nvPr>
            <p:ph type="subTitle" idx="1"/>
          </p:nvPr>
        </p:nvSpPr>
        <p:spPr/>
        <p:txBody>
          <a:bodyPr/>
          <a:lstStyle/>
          <a:p>
            <a:r>
              <a:rPr lang="en-US"/>
              <a:t>Endorphins Entertainment Pvt Ltd</a:t>
            </a:r>
          </a:p>
        </p:txBody>
      </p:sp>
    </p:spTree>
    <p:extLst>
      <p:ext uri="{BB962C8B-B14F-4D97-AF65-F5344CB8AC3E}">
        <p14:creationId xmlns:p14="http://schemas.microsoft.com/office/powerpoint/2010/main" val="3726520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AD12D-D2A4-4F3A-AE43-58E30F295717}"/>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2EEE11B3-5920-4EC6-9EA8-B3EDD1458489}"/>
              </a:ext>
            </a:extLst>
          </p:cNvPr>
          <p:cNvGraphicFramePr>
            <a:graphicFrameLocks noGrp="1"/>
          </p:cNvGraphicFramePr>
          <p:nvPr>
            <p:ph type="chart" sz="quarter" idx="13"/>
            <p:extLst>
              <p:ext uri="{D42A27DB-BD31-4B8C-83A1-F6EECF244321}">
                <p14:modId xmlns:p14="http://schemas.microsoft.com/office/powerpoint/2010/main" val="267709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654026-C180-4A70-9EC6-D9F9FA91C68E}"/>
              </a:ext>
            </a:extLst>
          </p:cNvPr>
          <p:cNvSpPr>
            <a:spLocks noGrp="1"/>
          </p:cNvSpPr>
          <p:nvPr>
            <p:ph type="body" sz="quarter" idx="14"/>
          </p:nvPr>
        </p:nvSpPr>
        <p:spPr/>
        <p:txBody>
          <a:bodyPr/>
          <a:lstStyle/>
          <a:p>
            <a:r>
              <a:rPr lang="en-US"/>
              <a:t>02/01/2018 - 02/23/2018</a:t>
            </a:r>
          </a:p>
        </p:txBody>
      </p:sp>
      <p:sp>
        <p:nvSpPr>
          <p:cNvPr id="5" name="Footer Placeholder 4">
            <a:extLst>
              <a:ext uri="{FF2B5EF4-FFF2-40B4-BE49-F238E27FC236}">
                <a16:creationId xmlns:a16="http://schemas.microsoft.com/office/drawing/2014/main" id="{FFFC7363-2438-4F5B-8885-0183549C38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4180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3C6D1-7A70-4879-B027-86D4EDBFE93E}"/>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36696B0C-1680-4649-B6C2-9379EB286471}"/>
              </a:ext>
            </a:extLst>
          </p:cNvPr>
          <p:cNvGraphicFramePr>
            <a:graphicFrameLocks noGrp="1"/>
          </p:cNvGraphicFramePr>
          <p:nvPr>
            <p:ph type="chart" sz="quarter" idx="13"/>
            <p:extLst>
              <p:ext uri="{D42A27DB-BD31-4B8C-83A1-F6EECF244321}">
                <p14:modId xmlns:p14="http://schemas.microsoft.com/office/powerpoint/2010/main" val="2182242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EEA88-0DC8-46EB-8463-AC4BBB66FB5D}"/>
              </a:ext>
            </a:extLst>
          </p:cNvPr>
          <p:cNvSpPr>
            <a:spLocks noGrp="1"/>
          </p:cNvSpPr>
          <p:nvPr>
            <p:ph type="body" sz="quarter" idx="14"/>
          </p:nvPr>
        </p:nvSpPr>
        <p:spPr/>
        <p:txBody>
          <a:bodyPr/>
          <a:lstStyle/>
          <a:p>
            <a:r>
              <a:rPr lang="en-US"/>
              <a:t>02/01/2018 - 02/23/2018</a:t>
            </a:r>
          </a:p>
        </p:txBody>
      </p:sp>
      <p:sp>
        <p:nvSpPr>
          <p:cNvPr id="5" name="Footer Placeholder 4">
            <a:extLst>
              <a:ext uri="{FF2B5EF4-FFF2-40B4-BE49-F238E27FC236}">
                <a16:creationId xmlns:a16="http://schemas.microsoft.com/office/drawing/2014/main" id="{C2121C33-DFB8-4AF4-96DB-02159580C6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288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0C89-F01C-4A62-942E-870CD3449F0B}"/>
              </a:ext>
            </a:extLst>
          </p:cNvPr>
          <p:cNvSpPr>
            <a:spLocks noGrp="1"/>
          </p:cNvSpPr>
          <p:nvPr>
            <p:ph type="title"/>
          </p:nvPr>
        </p:nvSpPr>
        <p:spPr/>
        <p:txBody>
          <a:bodyPr/>
          <a:lstStyle/>
          <a:p>
            <a:r>
              <a:rPr lang="en-US"/>
              <a:t>Facebook Own Posts Table - 1 of 21</a:t>
            </a:r>
          </a:p>
        </p:txBody>
      </p:sp>
      <p:graphicFrame>
        <p:nvGraphicFramePr>
          <p:cNvPr id="5" name="Table Placeholder 4">
            <a:extLst>
              <a:ext uri="{FF2B5EF4-FFF2-40B4-BE49-F238E27FC236}">
                <a16:creationId xmlns:a16="http://schemas.microsoft.com/office/drawing/2014/main" id="{D97F2CC7-F7FC-4636-AA28-3DE2D53ABEB2}"/>
              </a:ext>
            </a:extLst>
          </p:cNvPr>
          <p:cNvGraphicFramePr>
            <a:graphicFrameLocks noGrp="1"/>
          </p:cNvGraphicFramePr>
          <p:nvPr>
            <p:ph type="tbl" sz="quarter" idx="13"/>
            <p:extLst>
              <p:ext uri="{D42A27DB-BD31-4B8C-83A1-F6EECF244321}">
                <p14:modId xmlns:p14="http://schemas.microsoft.com/office/powerpoint/2010/main" val="1353327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693936"/>
                    </a:ext>
                  </a:extLst>
                </a:gridCol>
                <a:gridCol w="370332">
                  <a:extLst>
                    <a:ext uri="{9D8B030D-6E8A-4147-A177-3AD203B41FA5}">
                      <a16:colId xmlns:a16="http://schemas.microsoft.com/office/drawing/2014/main" val="3748995060"/>
                    </a:ext>
                  </a:extLst>
                </a:gridCol>
                <a:gridCol w="370332">
                  <a:extLst>
                    <a:ext uri="{9D8B030D-6E8A-4147-A177-3AD203B41FA5}">
                      <a16:colId xmlns:a16="http://schemas.microsoft.com/office/drawing/2014/main" val="3226181663"/>
                    </a:ext>
                  </a:extLst>
                </a:gridCol>
                <a:gridCol w="370332">
                  <a:extLst>
                    <a:ext uri="{9D8B030D-6E8A-4147-A177-3AD203B41FA5}">
                      <a16:colId xmlns:a16="http://schemas.microsoft.com/office/drawing/2014/main" val="1429383353"/>
                    </a:ext>
                  </a:extLst>
                </a:gridCol>
                <a:gridCol w="329184">
                  <a:extLst>
                    <a:ext uri="{9D8B030D-6E8A-4147-A177-3AD203B41FA5}">
                      <a16:colId xmlns:a16="http://schemas.microsoft.com/office/drawing/2014/main" val="2861473438"/>
                    </a:ext>
                  </a:extLst>
                </a:gridCol>
                <a:gridCol w="329184">
                  <a:extLst>
                    <a:ext uri="{9D8B030D-6E8A-4147-A177-3AD203B41FA5}">
                      <a16:colId xmlns:a16="http://schemas.microsoft.com/office/drawing/2014/main" val="3894811150"/>
                    </a:ext>
                  </a:extLst>
                </a:gridCol>
                <a:gridCol w="329184">
                  <a:extLst>
                    <a:ext uri="{9D8B030D-6E8A-4147-A177-3AD203B41FA5}">
                      <a16:colId xmlns:a16="http://schemas.microsoft.com/office/drawing/2014/main" val="3558941185"/>
                    </a:ext>
                  </a:extLst>
                </a:gridCol>
                <a:gridCol w="329184">
                  <a:extLst>
                    <a:ext uri="{9D8B030D-6E8A-4147-A177-3AD203B41FA5}">
                      <a16:colId xmlns:a16="http://schemas.microsoft.com/office/drawing/2014/main" val="3335671941"/>
                    </a:ext>
                  </a:extLst>
                </a:gridCol>
                <a:gridCol w="329184">
                  <a:extLst>
                    <a:ext uri="{9D8B030D-6E8A-4147-A177-3AD203B41FA5}">
                      <a16:colId xmlns:a16="http://schemas.microsoft.com/office/drawing/2014/main" val="1061580636"/>
                    </a:ext>
                  </a:extLst>
                </a:gridCol>
                <a:gridCol w="329184">
                  <a:extLst>
                    <a:ext uri="{9D8B030D-6E8A-4147-A177-3AD203B41FA5}">
                      <a16:colId xmlns:a16="http://schemas.microsoft.com/office/drawing/2014/main" val="1676961412"/>
                    </a:ext>
                  </a:extLst>
                </a:gridCol>
                <a:gridCol w="329184">
                  <a:extLst>
                    <a:ext uri="{9D8B030D-6E8A-4147-A177-3AD203B41FA5}">
                      <a16:colId xmlns:a16="http://schemas.microsoft.com/office/drawing/2014/main" val="1311650931"/>
                    </a:ext>
                  </a:extLst>
                </a:gridCol>
                <a:gridCol w="329184">
                  <a:extLst>
                    <a:ext uri="{9D8B030D-6E8A-4147-A177-3AD203B41FA5}">
                      <a16:colId xmlns:a16="http://schemas.microsoft.com/office/drawing/2014/main" val="2421167101"/>
                    </a:ext>
                  </a:extLst>
                </a:gridCol>
                <a:gridCol w="329184">
                  <a:extLst>
                    <a:ext uri="{9D8B030D-6E8A-4147-A177-3AD203B41FA5}">
                      <a16:colId xmlns:a16="http://schemas.microsoft.com/office/drawing/2014/main" val="3057452414"/>
                    </a:ext>
                  </a:extLst>
                </a:gridCol>
                <a:gridCol w="370332">
                  <a:extLst>
                    <a:ext uri="{9D8B030D-6E8A-4147-A177-3AD203B41FA5}">
                      <a16:colId xmlns:a16="http://schemas.microsoft.com/office/drawing/2014/main" val="3253402456"/>
                    </a:ext>
                  </a:extLst>
                </a:gridCol>
                <a:gridCol w="370332">
                  <a:extLst>
                    <a:ext uri="{9D8B030D-6E8A-4147-A177-3AD203B41FA5}">
                      <a16:colId xmlns:a16="http://schemas.microsoft.com/office/drawing/2014/main" val="3887767203"/>
                    </a:ext>
                  </a:extLst>
                </a:gridCol>
                <a:gridCol w="329184">
                  <a:extLst>
                    <a:ext uri="{9D8B030D-6E8A-4147-A177-3AD203B41FA5}">
                      <a16:colId xmlns:a16="http://schemas.microsoft.com/office/drawing/2014/main" val="2420627625"/>
                    </a:ext>
                  </a:extLst>
                </a:gridCol>
                <a:gridCol w="329184">
                  <a:extLst>
                    <a:ext uri="{9D8B030D-6E8A-4147-A177-3AD203B41FA5}">
                      <a16:colId xmlns:a16="http://schemas.microsoft.com/office/drawing/2014/main" val="1725259412"/>
                    </a:ext>
                  </a:extLst>
                </a:gridCol>
                <a:gridCol w="370332">
                  <a:extLst>
                    <a:ext uri="{9D8B030D-6E8A-4147-A177-3AD203B41FA5}">
                      <a16:colId xmlns:a16="http://schemas.microsoft.com/office/drawing/2014/main" val="3900203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6114349"/>
                  </a:ext>
                </a:extLst>
              </a:tr>
            </a:tbl>
          </a:graphicData>
        </a:graphic>
      </p:graphicFrame>
      <p:sp>
        <p:nvSpPr>
          <p:cNvPr id="4" name="Text Placeholder 3">
            <a:extLst>
              <a:ext uri="{FF2B5EF4-FFF2-40B4-BE49-F238E27FC236}">
                <a16:creationId xmlns:a16="http://schemas.microsoft.com/office/drawing/2014/main" id="{A583BD1C-879F-441D-9987-77CB1F7C8058}"/>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742314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95148-FDF2-4276-A68D-6B1D329C9BAD}"/>
              </a:ext>
            </a:extLst>
          </p:cNvPr>
          <p:cNvSpPr>
            <a:spLocks noGrp="1"/>
          </p:cNvSpPr>
          <p:nvPr>
            <p:ph type="title"/>
          </p:nvPr>
        </p:nvSpPr>
        <p:spPr/>
        <p:txBody>
          <a:bodyPr/>
          <a:lstStyle/>
          <a:p>
            <a:r>
              <a:rPr lang="en-US"/>
              <a:t>Facebook Own Posts Table - 2 of 21</a:t>
            </a:r>
          </a:p>
        </p:txBody>
      </p:sp>
      <p:graphicFrame>
        <p:nvGraphicFramePr>
          <p:cNvPr id="5" name="Table Placeholder 4">
            <a:extLst>
              <a:ext uri="{FF2B5EF4-FFF2-40B4-BE49-F238E27FC236}">
                <a16:creationId xmlns:a16="http://schemas.microsoft.com/office/drawing/2014/main" id="{62231CDB-4B66-4395-93A8-E29234536DB3}"/>
              </a:ext>
            </a:extLst>
          </p:cNvPr>
          <p:cNvGraphicFramePr>
            <a:graphicFrameLocks noGrp="1"/>
          </p:cNvGraphicFramePr>
          <p:nvPr>
            <p:ph type="tbl" sz="quarter" idx="13"/>
            <p:extLst>
              <p:ext uri="{D42A27DB-BD31-4B8C-83A1-F6EECF244321}">
                <p14:modId xmlns:p14="http://schemas.microsoft.com/office/powerpoint/2010/main" val="464693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81176966"/>
                    </a:ext>
                  </a:extLst>
                </a:gridCol>
                <a:gridCol w="370332">
                  <a:extLst>
                    <a:ext uri="{9D8B030D-6E8A-4147-A177-3AD203B41FA5}">
                      <a16:colId xmlns:a16="http://schemas.microsoft.com/office/drawing/2014/main" val="3244424596"/>
                    </a:ext>
                  </a:extLst>
                </a:gridCol>
                <a:gridCol w="370332">
                  <a:extLst>
                    <a:ext uri="{9D8B030D-6E8A-4147-A177-3AD203B41FA5}">
                      <a16:colId xmlns:a16="http://schemas.microsoft.com/office/drawing/2014/main" val="3425711747"/>
                    </a:ext>
                  </a:extLst>
                </a:gridCol>
                <a:gridCol w="370332">
                  <a:extLst>
                    <a:ext uri="{9D8B030D-6E8A-4147-A177-3AD203B41FA5}">
                      <a16:colId xmlns:a16="http://schemas.microsoft.com/office/drawing/2014/main" val="580472341"/>
                    </a:ext>
                  </a:extLst>
                </a:gridCol>
                <a:gridCol w="329184">
                  <a:extLst>
                    <a:ext uri="{9D8B030D-6E8A-4147-A177-3AD203B41FA5}">
                      <a16:colId xmlns:a16="http://schemas.microsoft.com/office/drawing/2014/main" val="3872929765"/>
                    </a:ext>
                  </a:extLst>
                </a:gridCol>
                <a:gridCol w="329184">
                  <a:extLst>
                    <a:ext uri="{9D8B030D-6E8A-4147-A177-3AD203B41FA5}">
                      <a16:colId xmlns:a16="http://schemas.microsoft.com/office/drawing/2014/main" val="1882594702"/>
                    </a:ext>
                  </a:extLst>
                </a:gridCol>
                <a:gridCol w="329184">
                  <a:extLst>
                    <a:ext uri="{9D8B030D-6E8A-4147-A177-3AD203B41FA5}">
                      <a16:colId xmlns:a16="http://schemas.microsoft.com/office/drawing/2014/main" val="3628513033"/>
                    </a:ext>
                  </a:extLst>
                </a:gridCol>
                <a:gridCol w="329184">
                  <a:extLst>
                    <a:ext uri="{9D8B030D-6E8A-4147-A177-3AD203B41FA5}">
                      <a16:colId xmlns:a16="http://schemas.microsoft.com/office/drawing/2014/main" val="2444865884"/>
                    </a:ext>
                  </a:extLst>
                </a:gridCol>
                <a:gridCol w="329184">
                  <a:extLst>
                    <a:ext uri="{9D8B030D-6E8A-4147-A177-3AD203B41FA5}">
                      <a16:colId xmlns:a16="http://schemas.microsoft.com/office/drawing/2014/main" val="1915090411"/>
                    </a:ext>
                  </a:extLst>
                </a:gridCol>
                <a:gridCol w="329184">
                  <a:extLst>
                    <a:ext uri="{9D8B030D-6E8A-4147-A177-3AD203B41FA5}">
                      <a16:colId xmlns:a16="http://schemas.microsoft.com/office/drawing/2014/main" val="2375985378"/>
                    </a:ext>
                  </a:extLst>
                </a:gridCol>
                <a:gridCol w="329184">
                  <a:extLst>
                    <a:ext uri="{9D8B030D-6E8A-4147-A177-3AD203B41FA5}">
                      <a16:colId xmlns:a16="http://schemas.microsoft.com/office/drawing/2014/main" val="408457846"/>
                    </a:ext>
                  </a:extLst>
                </a:gridCol>
                <a:gridCol w="329184">
                  <a:extLst>
                    <a:ext uri="{9D8B030D-6E8A-4147-A177-3AD203B41FA5}">
                      <a16:colId xmlns:a16="http://schemas.microsoft.com/office/drawing/2014/main" val="3540716279"/>
                    </a:ext>
                  </a:extLst>
                </a:gridCol>
                <a:gridCol w="329184">
                  <a:extLst>
                    <a:ext uri="{9D8B030D-6E8A-4147-A177-3AD203B41FA5}">
                      <a16:colId xmlns:a16="http://schemas.microsoft.com/office/drawing/2014/main" val="1734888000"/>
                    </a:ext>
                  </a:extLst>
                </a:gridCol>
                <a:gridCol w="370332">
                  <a:extLst>
                    <a:ext uri="{9D8B030D-6E8A-4147-A177-3AD203B41FA5}">
                      <a16:colId xmlns:a16="http://schemas.microsoft.com/office/drawing/2014/main" val="3824758763"/>
                    </a:ext>
                  </a:extLst>
                </a:gridCol>
                <a:gridCol w="370332">
                  <a:extLst>
                    <a:ext uri="{9D8B030D-6E8A-4147-A177-3AD203B41FA5}">
                      <a16:colId xmlns:a16="http://schemas.microsoft.com/office/drawing/2014/main" val="3720646866"/>
                    </a:ext>
                  </a:extLst>
                </a:gridCol>
                <a:gridCol w="329184">
                  <a:extLst>
                    <a:ext uri="{9D8B030D-6E8A-4147-A177-3AD203B41FA5}">
                      <a16:colId xmlns:a16="http://schemas.microsoft.com/office/drawing/2014/main" val="2470569102"/>
                    </a:ext>
                  </a:extLst>
                </a:gridCol>
                <a:gridCol w="329184">
                  <a:extLst>
                    <a:ext uri="{9D8B030D-6E8A-4147-A177-3AD203B41FA5}">
                      <a16:colId xmlns:a16="http://schemas.microsoft.com/office/drawing/2014/main" val="1294308491"/>
                    </a:ext>
                  </a:extLst>
                </a:gridCol>
                <a:gridCol w="370332">
                  <a:extLst>
                    <a:ext uri="{9D8B030D-6E8A-4147-A177-3AD203B41FA5}">
                      <a16:colId xmlns:a16="http://schemas.microsoft.com/office/drawing/2014/main" val="543451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4870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- 2018-02-23 09:03:10</a:t>
                      </a:r>
                      <a:r>
                        <a:rPr kumimoji="0" lang="en-US" sz="1000" b="0" i="0" u="none" strike="noStrike" kern="1200" cap="none" spc="0" normalizeH="0" baseline="0" noProof="0">
                          <a:ln>
                            <a:noFill/>
                          </a:ln>
                          <a:solidFill>
                            <a:prstClr val="black"/>
                          </a:solidFill>
                          <a:effectLst/>
                          <a:uLnTx/>
                          <a:uFillTx/>
                          <a:latin typeface="+mn-lt"/>
                          <a:ea typeface="+mn-ea"/>
                          <a:cs typeface="+mn-cs"/>
                        </a:rPr>
                        <a:t>
Exterior Design of #NissanGTR - REDESIGNED REAR FASCIA.
The rear of the GT-R’s rear fascia has been extended at the sides to accelerate air away from the back of the bumper, helping to pull hot gases away, to cool the exhaust. Explore #GTR
Book Nissan Test Drive Today By Simply Providing Your Contact Details.
#NissanIndia #neonissannoidaa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5095751"/>
                  </a:ext>
                </a:extLst>
              </a:tr>
            </a:tbl>
          </a:graphicData>
        </a:graphic>
      </p:graphicFrame>
      <p:sp>
        <p:nvSpPr>
          <p:cNvPr id="4" name="Text Placeholder 3">
            <a:extLst>
              <a:ext uri="{FF2B5EF4-FFF2-40B4-BE49-F238E27FC236}">
                <a16:creationId xmlns:a16="http://schemas.microsoft.com/office/drawing/2014/main" id="{1760DE8C-2176-4218-A82B-38D601CF2B0C}"/>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2008549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79150-3251-43F8-9EBA-0DEA24B8813D}"/>
              </a:ext>
            </a:extLst>
          </p:cNvPr>
          <p:cNvSpPr>
            <a:spLocks noGrp="1"/>
          </p:cNvSpPr>
          <p:nvPr>
            <p:ph type="title"/>
          </p:nvPr>
        </p:nvSpPr>
        <p:spPr/>
        <p:txBody>
          <a:bodyPr/>
          <a:lstStyle/>
          <a:p>
            <a:r>
              <a:rPr lang="en-US"/>
              <a:t>Facebook Own Posts Table - 3 of 21</a:t>
            </a:r>
          </a:p>
        </p:txBody>
      </p:sp>
      <p:graphicFrame>
        <p:nvGraphicFramePr>
          <p:cNvPr id="5" name="Table Placeholder 4">
            <a:extLst>
              <a:ext uri="{FF2B5EF4-FFF2-40B4-BE49-F238E27FC236}">
                <a16:creationId xmlns:a16="http://schemas.microsoft.com/office/drawing/2014/main" id="{57BA6BDB-2614-494C-BD8A-5C918A18A58B}"/>
              </a:ext>
            </a:extLst>
          </p:cNvPr>
          <p:cNvGraphicFramePr>
            <a:graphicFrameLocks noGrp="1"/>
          </p:cNvGraphicFramePr>
          <p:nvPr>
            <p:ph type="tbl" sz="quarter" idx="13"/>
            <p:extLst>
              <p:ext uri="{D42A27DB-BD31-4B8C-83A1-F6EECF244321}">
                <p14:modId xmlns:p14="http://schemas.microsoft.com/office/powerpoint/2010/main" val="135323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26696771"/>
                    </a:ext>
                  </a:extLst>
                </a:gridCol>
                <a:gridCol w="370332">
                  <a:extLst>
                    <a:ext uri="{9D8B030D-6E8A-4147-A177-3AD203B41FA5}">
                      <a16:colId xmlns:a16="http://schemas.microsoft.com/office/drawing/2014/main" val="1657660772"/>
                    </a:ext>
                  </a:extLst>
                </a:gridCol>
                <a:gridCol w="370332">
                  <a:extLst>
                    <a:ext uri="{9D8B030D-6E8A-4147-A177-3AD203B41FA5}">
                      <a16:colId xmlns:a16="http://schemas.microsoft.com/office/drawing/2014/main" val="1915714616"/>
                    </a:ext>
                  </a:extLst>
                </a:gridCol>
                <a:gridCol w="370332">
                  <a:extLst>
                    <a:ext uri="{9D8B030D-6E8A-4147-A177-3AD203B41FA5}">
                      <a16:colId xmlns:a16="http://schemas.microsoft.com/office/drawing/2014/main" val="3188924003"/>
                    </a:ext>
                  </a:extLst>
                </a:gridCol>
                <a:gridCol w="329184">
                  <a:extLst>
                    <a:ext uri="{9D8B030D-6E8A-4147-A177-3AD203B41FA5}">
                      <a16:colId xmlns:a16="http://schemas.microsoft.com/office/drawing/2014/main" val="2982123055"/>
                    </a:ext>
                  </a:extLst>
                </a:gridCol>
                <a:gridCol w="329184">
                  <a:extLst>
                    <a:ext uri="{9D8B030D-6E8A-4147-A177-3AD203B41FA5}">
                      <a16:colId xmlns:a16="http://schemas.microsoft.com/office/drawing/2014/main" val="2694945972"/>
                    </a:ext>
                  </a:extLst>
                </a:gridCol>
                <a:gridCol w="329184">
                  <a:extLst>
                    <a:ext uri="{9D8B030D-6E8A-4147-A177-3AD203B41FA5}">
                      <a16:colId xmlns:a16="http://schemas.microsoft.com/office/drawing/2014/main" val="2195031520"/>
                    </a:ext>
                  </a:extLst>
                </a:gridCol>
                <a:gridCol w="329184">
                  <a:extLst>
                    <a:ext uri="{9D8B030D-6E8A-4147-A177-3AD203B41FA5}">
                      <a16:colId xmlns:a16="http://schemas.microsoft.com/office/drawing/2014/main" val="2009552733"/>
                    </a:ext>
                  </a:extLst>
                </a:gridCol>
                <a:gridCol w="329184">
                  <a:extLst>
                    <a:ext uri="{9D8B030D-6E8A-4147-A177-3AD203B41FA5}">
                      <a16:colId xmlns:a16="http://schemas.microsoft.com/office/drawing/2014/main" val="1175878965"/>
                    </a:ext>
                  </a:extLst>
                </a:gridCol>
                <a:gridCol w="329184">
                  <a:extLst>
                    <a:ext uri="{9D8B030D-6E8A-4147-A177-3AD203B41FA5}">
                      <a16:colId xmlns:a16="http://schemas.microsoft.com/office/drawing/2014/main" val="59880159"/>
                    </a:ext>
                  </a:extLst>
                </a:gridCol>
                <a:gridCol w="329184">
                  <a:extLst>
                    <a:ext uri="{9D8B030D-6E8A-4147-A177-3AD203B41FA5}">
                      <a16:colId xmlns:a16="http://schemas.microsoft.com/office/drawing/2014/main" val="4166633611"/>
                    </a:ext>
                  </a:extLst>
                </a:gridCol>
                <a:gridCol w="329184">
                  <a:extLst>
                    <a:ext uri="{9D8B030D-6E8A-4147-A177-3AD203B41FA5}">
                      <a16:colId xmlns:a16="http://schemas.microsoft.com/office/drawing/2014/main" val="779740468"/>
                    </a:ext>
                  </a:extLst>
                </a:gridCol>
                <a:gridCol w="329184">
                  <a:extLst>
                    <a:ext uri="{9D8B030D-6E8A-4147-A177-3AD203B41FA5}">
                      <a16:colId xmlns:a16="http://schemas.microsoft.com/office/drawing/2014/main" val="5238826"/>
                    </a:ext>
                  </a:extLst>
                </a:gridCol>
                <a:gridCol w="370332">
                  <a:extLst>
                    <a:ext uri="{9D8B030D-6E8A-4147-A177-3AD203B41FA5}">
                      <a16:colId xmlns:a16="http://schemas.microsoft.com/office/drawing/2014/main" val="995429879"/>
                    </a:ext>
                  </a:extLst>
                </a:gridCol>
                <a:gridCol w="370332">
                  <a:extLst>
                    <a:ext uri="{9D8B030D-6E8A-4147-A177-3AD203B41FA5}">
                      <a16:colId xmlns:a16="http://schemas.microsoft.com/office/drawing/2014/main" val="2893149527"/>
                    </a:ext>
                  </a:extLst>
                </a:gridCol>
                <a:gridCol w="329184">
                  <a:extLst>
                    <a:ext uri="{9D8B030D-6E8A-4147-A177-3AD203B41FA5}">
                      <a16:colId xmlns:a16="http://schemas.microsoft.com/office/drawing/2014/main" val="2558967234"/>
                    </a:ext>
                  </a:extLst>
                </a:gridCol>
                <a:gridCol w="329184">
                  <a:extLst>
                    <a:ext uri="{9D8B030D-6E8A-4147-A177-3AD203B41FA5}">
                      <a16:colId xmlns:a16="http://schemas.microsoft.com/office/drawing/2014/main" val="579179483"/>
                    </a:ext>
                  </a:extLst>
                </a:gridCol>
                <a:gridCol w="370332">
                  <a:extLst>
                    <a:ext uri="{9D8B030D-6E8A-4147-A177-3AD203B41FA5}">
                      <a16:colId xmlns:a16="http://schemas.microsoft.com/office/drawing/2014/main" val="3231402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243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- 2018-02-22 07:48:38</a:t>
                      </a:r>
                      <a:r>
                        <a:rPr kumimoji="0" lang="en-US" sz="1000" b="0" i="0" u="none" strike="noStrike" kern="1200" cap="none" spc="0" normalizeH="0" baseline="0" noProof="0">
                          <a:ln>
                            <a:noFill/>
                          </a:ln>
                          <a:solidFill>
                            <a:prstClr val="black"/>
                          </a:solidFill>
                          <a:effectLst/>
                          <a:uLnTx/>
                          <a:uFillTx/>
                          <a:latin typeface="+mn-lt"/>
                          <a:ea typeface="+mn-ea"/>
                          <a:cs typeface="+mn-cs"/>
                        </a:rPr>
                        <a:t>
Exterior Design of #GTR - SIDE SKIRTS AND C-PILLAR.
Redesigning the GT-R’s side skirts helps prevent air flow from being drawn underneath the vehicle, allowing for more consistent down-force and grip. The area around the C-pillar has been refined to reduce turbulence, and to help accelerate air flow toward the rear of the body. Explore #GTR
Book Nissan Test Drive Today By Simply Providing Your Contact Details.
#NissanIndia #neonissannoidaa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4766730"/>
                  </a:ext>
                </a:extLst>
              </a:tr>
            </a:tbl>
          </a:graphicData>
        </a:graphic>
      </p:graphicFrame>
      <p:sp>
        <p:nvSpPr>
          <p:cNvPr id="4" name="Text Placeholder 3">
            <a:extLst>
              <a:ext uri="{FF2B5EF4-FFF2-40B4-BE49-F238E27FC236}">
                <a16:creationId xmlns:a16="http://schemas.microsoft.com/office/drawing/2014/main" id="{DE494DFE-BF4D-4618-9089-872EB3AB57A5}"/>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1152995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32C0-DF59-43CE-AB04-68ED5EB6C17C}"/>
              </a:ext>
            </a:extLst>
          </p:cNvPr>
          <p:cNvSpPr>
            <a:spLocks noGrp="1"/>
          </p:cNvSpPr>
          <p:nvPr>
            <p:ph type="title"/>
          </p:nvPr>
        </p:nvSpPr>
        <p:spPr/>
        <p:txBody>
          <a:bodyPr/>
          <a:lstStyle/>
          <a:p>
            <a:r>
              <a:rPr lang="en-US"/>
              <a:t>Facebook Own Posts Table - 4 of 21</a:t>
            </a:r>
          </a:p>
        </p:txBody>
      </p:sp>
      <p:graphicFrame>
        <p:nvGraphicFramePr>
          <p:cNvPr id="5" name="Table Placeholder 4">
            <a:extLst>
              <a:ext uri="{FF2B5EF4-FFF2-40B4-BE49-F238E27FC236}">
                <a16:creationId xmlns:a16="http://schemas.microsoft.com/office/drawing/2014/main" id="{1820915D-0489-4CC5-AA68-765F26C312A2}"/>
              </a:ext>
            </a:extLst>
          </p:cNvPr>
          <p:cNvGraphicFramePr>
            <a:graphicFrameLocks noGrp="1"/>
          </p:cNvGraphicFramePr>
          <p:nvPr>
            <p:ph type="tbl" sz="quarter" idx="13"/>
            <p:extLst>
              <p:ext uri="{D42A27DB-BD31-4B8C-83A1-F6EECF244321}">
                <p14:modId xmlns:p14="http://schemas.microsoft.com/office/powerpoint/2010/main" val="2552233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7847815"/>
                    </a:ext>
                  </a:extLst>
                </a:gridCol>
                <a:gridCol w="370332">
                  <a:extLst>
                    <a:ext uri="{9D8B030D-6E8A-4147-A177-3AD203B41FA5}">
                      <a16:colId xmlns:a16="http://schemas.microsoft.com/office/drawing/2014/main" val="2240061353"/>
                    </a:ext>
                  </a:extLst>
                </a:gridCol>
                <a:gridCol w="370332">
                  <a:extLst>
                    <a:ext uri="{9D8B030D-6E8A-4147-A177-3AD203B41FA5}">
                      <a16:colId xmlns:a16="http://schemas.microsoft.com/office/drawing/2014/main" val="2735119589"/>
                    </a:ext>
                  </a:extLst>
                </a:gridCol>
                <a:gridCol w="370332">
                  <a:extLst>
                    <a:ext uri="{9D8B030D-6E8A-4147-A177-3AD203B41FA5}">
                      <a16:colId xmlns:a16="http://schemas.microsoft.com/office/drawing/2014/main" val="438594100"/>
                    </a:ext>
                  </a:extLst>
                </a:gridCol>
                <a:gridCol w="329184">
                  <a:extLst>
                    <a:ext uri="{9D8B030D-6E8A-4147-A177-3AD203B41FA5}">
                      <a16:colId xmlns:a16="http://schemas.microsoft.com/office/drawing/2014/main" val="2853549727"/>
                    </a:ext>
                  </a:extLst>
                </a:gridCol>
                <a:gridCol w="329184">
                  <a:extLst>
                    <a:ext uri="{9D8B030D-6E8A-4147-A177-3AD203B41FA5}">
                      <a16:colId xmlns:a16="http://schemas.microsoft.com/office/drawing/2014/main" val="2825794373"/>
                    </a:ext>
                  </a:extLst>
                </a:gridCol>
                <a:gridCol w="329184">
                  <a:extLst>
                    <a:ext uri="{9D8B030D-6E8A-4147-A177-3AD203B41FA5}">
                      <a16:colId xmlns:a16="http://schemas.microsoft.com/office/drawing/2014/main" val="2900662852"/>
                    </a:ext>
                  </a:extLst>
                </a:gridCol>
                <a:gridCol w="329184">
                  <a:extLst>
                    <a:ext uri="{9D8B030D-6E8A-4147-A177-3AD203B41FA5}">
                      <a16:colId xmlns:a16="http://schemas.microsoft.com/office/drawing/2014/main" val="1592554548"/>
                    </a:ext>
                  </a:extLst>
                </a:gridCol>
                <a:gridCol w="329184">
                  <a:extLst>
                    <a:ext uri="{9D8B030D-6E8A-4147-A177-3AD203B41FA5}">
                      <a16:colId xmlns:a16="http://schemas.microsoft.com/office/drawing/2014/main" val="3469577136"/>
                    </a:ext>
                  </a:extLst>
                </a:gridCol>
                <a:gridCol w="329184">
                  <a:extLst>
                    <a:ext uri="{9D8B030D-6E8A-4147-A177-3AD203B41FA5}">
                      <a16:colId xmlns:a16="http://schemas.microsoft.com/office/drawing/2014/main" val="2621497092"/>
                    </a:ext>
                  </a:extLst>
                </a:gridCol>
                <a:gridCol w="329184">
                  <a:extLst>
                    <a:ext uri="{9D8B030D-6E8A-4147-A177-3AD203B41FA5}">
                      <a16:colId xmlns:a16="http://schemas.microsoft.com/office/drawing/2014/main" val="1338844930"/>
                    </a:ext>
                  </a:extLst>
                </a:gridCol>
                <a:gridCol w="329184">
                  <a:extLst>
                    <a:ext uri="{9D8B030D-6E8A-4147-A177-3AD203B41FA5}">
                      <a16:colId xmlns:a16="http://schemas.microsoft.com/office/drawing/2014/main" val="2517866012"/>
                    </a:ext>
                  </a:extLst>
                </a:gridCol>
                <a:gridCol w="329184">
                  <a:extLst>
                    <a:ext uri="{9D8B030D-6E8A-4147-A177-3AD203B41FA5}">
                      <a16:colId xmlns:a16="http://schemas.microsoft.com/office/drawing/2014/main" val="3938328999"/>
                    </a:ext>
                  </a:extLst>
                </a:gridCol>
                <a:gridCol w="370332">
                  <a:extLst>
                    <a:ext uri="{9D8B030D-6E8A-4147-A177-3AD203B41FA5}">
                      <a16:colId xmlns:a16="http://schemas.microsoft.com/office/drawing/2014/main" val="4136755449"/>
                    </a:ext>
                  </a:extLst>
                </a:gridCol>
                <a:gridCol w="370332">
                  <a:extLst>
                    <a:ext uri="{9D8B030D-6E8A-4147-A177-3AD203B41FA5}">
                      <a16:colId xmlns:a16="http://schemas.microsoft.com/office/drawing/2014/main" val="3638442821"/>
                    </a:ext>
                  </a:extLst>
                </a:gridCol>
                <a:gridCol w="329184">
                  <a:extLst>
                    <a:ext uri="{9D8B030D-6E8A-4147-A177-3AD203B41FA5}">
                      <a16:colId xmlns:a16="http://schemas.microsoft.com/office/drawing/2014/main" val="1664066808"/>
                    </a:ext>
                  </a:extLst>
                </a:gridCol>
                <a:gridCol w="329184">
                  <a:extLst>
                    <a:ext uri="{9D8B030D-6E8A-4147-A177-3AD203B41FA5}">
                      <a16:colId xmlns:a16="http://schemas.microsoft.com/office/drawing/2014/main" val="3931857813"/>
                    </a:ext>
                  </a:extLst>
                </a:gridCol>
                <a:gridCol w="370332">
                  <a:extLst>
                    <a:ext uri="{9D8B030D-6E8A-4147-A177-3AD203B41FA5}">
                      <a16:colId xmlns:a16="http://schemas.microsoft.com/office/drawing/2014/main" val="2314568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362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- 2018-02-21 10:38:09</a:t>
                      </a:r>
                      <a:r>
                        <a:rPr kumimoji="0" lang="en-US" sz="1000" b="0" i="0" u="none" strike="noStrike" kern="1200" cap="none" spc="0" normalizeH="0" baseline="0" noProof="0">
                          <a:ln>
                            <a:noFill/>
                          </a:ln>
                          <a:solidFill>
                            <a:prstClr val="black"/>
                          </a:solidFill>
                          <a:effectLst/>
                          <a:uLnTx/>
                          <a:uFillTx/>
                          <a:latin typeface="+mn-lt"/>
                          <a:ea typeface="+mn-ea"/>
                          <a:cs typeface="+mn-cs"/>
                        </a:rPr>
                        <a:t>
Exterior Design of #NissanGTR - REDESIGNED FRONT END
Larger grille openings allow more cooling air to key components. Reshaping the front fascia helps direct air around the front wheel wells, reducing drag. Explore #GTR
Book Nissan Test Drive Today By Simply Providing Your Contact Details.
#NissanIndia #neonissannoidaa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0364070"/>
                  </a:ext>
                </a:extLst>
              </a:tr>
            </a:tbl>
          </a:graphicData>
        </a:graphic>
      </p:graphicFrame>
      <p:sp>
        <p:nvSpPr>
          <p:cNvPr id="4" name="Text Placeholder 3">
            <a:extLst>
              <a:ext uri="{FF2B5EF4-FFF2-40B4-BE49-F238E27FC236}">
                <a16:creationId xmlns:a16="http://schemas.microsoft.com/office/drawing/2014/main" id="{8FE8B075-D0F1-40FB-B702-D6930F7BD23B}"/>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1466599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63B65-3FCD-4345-B18F-9799F4D080F4}"/>
              </a:ext>
            </a:extLst>
          </p:cNvPr>
          <p:cNvSpPr>
            <a:spLocks noGrp="1"/>
          </p:cNvSpPr>
          <p:nvPr>
            <p:ph type="title"/>
          </p:nvPr>
        </p:nvSpPr>
        <p:spPr/>
        <p:txBody>
          <a:bodyPr/>
          <a:lstStyle/>
          <a:p>
            <a:r>
              <a:rPr lang="en-US"/>
              <a:t>Facebook Own Posts Table - 5 of 21</a:t>
            </a:r>
          </a:p>
        </p:txBody>
      </p:sp>
      <p:graphicFrame>
        <p:nvGraphicFramePr>
          <p:cNvPr id="5" name="Table Placeholder 4">
            <a:extLst>
              <a:ext uri="{FF2B5EF4-FFF2-40B4-BE49-F238E27FC236}">
                <a16:creationId xmlns:a16="http://schemas.microsoft.com/office/drawing/2014/main" id="{BC21007B-DA47-45EE-AC93-4F029B79FF3D}"/>
              </a:ext>
            </a:extLst>
          </p:cNvPr>
          <p:cNvGraphicFramePr>
            <a:graphicFrameLocks noGrp="1"/>
          </p:cNvGraphicFramePr>
          <p:nvPr>
            <p:ph type="tbl" sz="quarter" idx="13"/>
            <p:extLst>
              <p:ext uri="{D42A27DB-BD31-4B8C-83A1-F6EECF244321}">
                <p14:modId xmlns:p14="http://schemas.microsoft.com/office/powerpoint/2010/main" val="155080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44657863"/>
                    </a:ext>
                  </a:extLst>
                </a:gridCol>
                <a:gridCol w="370332">
                  <a:extLst>
                    <a:ext uri="{9D8B030D-6E8A-4147-A177-3AD203B41FA5}">
                      <a16:colId xmlns:a16="http://schemas.microsoft.com/office/drawing/2014/main" val="881152741"/>
                    </a:ext>
                  </a:extLst>
                </a:gridCol>
                <a:gridCol w="370332">
                  <a:extLst>
                    <a:ext uri="{9D8B030D-6E8A-4147-A177-3AD203B41FA5}">
                      <a16:colId xmlns:a16="http://schemas.microsoft.com/office/drawing/2014/main" val="1472481972"/>
                    </a:ext>
                  </a:extLst>
                </a:gridCol>
                <a:gridCol w="370332">
                  <a:extLst>
                    <a:ext uri="{9D8B030D-6E8A-4147-A177-3AD203B41FA5}">
                      <a16:colId xmlns:a16="http://schemas.microsoft.com/office/drawing/2014/main" val="2929060449"/>
                    </a:ext>
                  </a:extLst>
                </a:gridCol>
                <a:gridCol w="329184">
                  <a:extLst>
                    <a:ext uri="{9D8B030D-6E8A-4147-A177-3AD203B41FA5}">
                      <a16:colId xmlns:a16="http://schemas.microsoft.com/office/drawing/2014/main" val="2742688782"/>
                    </a:ext>
                  </a:extLst>
                </a:gridCol>
                <a:gridCol w="329184">
                  <a:extLst>
                    <a:ext uri="{9D8B030D-6E8A-4147-A177-3AD203B41FA5}">
                      <a16:colId xmlns:a16="http://schemas.microsoft.com/office/drawing/2014/main" val="3373527950"/>
                    </a:ext>
                  </a:extLst>
                </a:gridCol>
                <a:gridCol w="329184">
                  <a:extLst>
                    <a:ext uri="{9D8B030D-6E8A-4147-A177-3AD203B41FA5}">
                      <a16:colId xmlns:a16="http://schemas.microsoft.com/office/drawing/2014/main" val="2403986293"/>
                    </a:ext>
                  </a:extLst>
                </a:gridCol>
                <a:gridCol w="329184">
                  <a:extLst>
                    <a:ext uri="{9D8B030D-6E8A-4147-A177-3AD203B41FA5}">
                      <a16:colId xmlns:a16="http://schemas.microsoft.com/office/drawing/2014/main" val="4253945044"/>
                    </a:ext>
                  </a:extLst>
                </a:gridCol>
                <a:gridCol w="329184">
                  <a:extLst>
                    <a:ext uri="{9D8B030D-6E8A-4147-A177-3AD203B41FA5}">
                      <a16:colId xmlns:a16="http://schemas.microsoft.com/office/drawing/2014/main" val="2592904176"/>
                    </a:ext>
                  </a:extLst>
                </a:gridCol>
                <a:gridCol w="329184">
                  <a:extLst>
                    <a:ext uri="{9D8B030D-6E8A-4147-A177-3AD203B41FA5}">
                      <a16:colId xmlns:a16="http://schemas.microsoft.com/office/drawing/2014/main" val="2513866052"/>
                    </a:ext>
                  </a:extLst>
                </a:gridCol>
                <a:gridCol w="329184">
                  <a:extLst>
                    <a:ext uri="{9D8B030D-6E8A-4147-A177-3AD203B41FA5}">
                      <a16:colId xmlns:a16="http://schemas.microsoft.com/office/drawing/2014/main" val="237562642"/>
                    </a:ext>
                  </a:extLst>
                </a:gridCol>
                <a:gridCol w="329184">
                  <a:extLst>
                    <a:ext uri="{9D8B030D-6E8A-4147-A177-3AD203B41FA5}">
                      <a16:colId xmlns:a16="http://schemas.microsoft.com/office/drawing/2014/main" val="3386818069"/>
                    </a:ext>
                  </a:extLst>
                </a:gridCol>
                <a:gridCol w="329184">
                  <a:extLst>
                    <a:ext uri="{9D8B030D-6E8A-4147-A177-3AD203B41FA5}">
                      <a16:colId xmlns:a16="http://schemas.microsoft.com/office/drawing/2014/main" val="2843227053"/>
                    </a:ext>
                  </a:extLst>
                </a:gridCol>
                <a:gridCol w="370332">
                  <a:extLst>
                    <a:ext uri="{9D8B030D-6E8A-4147-A177-3AD203B41FA5}">
                      <a16:colId xmlns:a16="http://schemas.microsoft.com/office/drawing/2014/main" val="530099095"/>
                    </a:ext>
                  </a:extLst>
                </a:gridCol>
                <a:gridCol w="370332">
                  <a:extLst>
                    <a:ext uri="{9D8B030D-6E8A-4147-A177-3AD203B41FA5}">
                      <a16:colId xmlns:a16="http://schemas.microsoft.com/office/drawing/2014/main" val="3926655062"/>
                    </a:ext>
                  </a:extLst>
                </a:gridCol>
                <a:gridCol w="329184">
                  <a:extLst>
                    <a:ext uri="{9D8B030D-6E8A-4147-A177-3AD203B41FA5}">
                      <a16:colId xmlns:a16="http://schemas.microsoft.com/office/drawing/2014/main" val="1401571491"/>
                    </a:ext>
                  </a:extLst>
                </a:gridCol>
                <a:gridCol w="329184">
                  <a:extLst>
                    <a:ext uri="{9D8B030D-6E8A-4147-A177-3AD203B41FA5}">
                      <a16:colId xmlns:a16="http://schemas.microsoft.com/office/drawing/2014/main" val="3020705723"/>
                    </a:ext>
                  </a:extLst>
                </a:gridCol>
                <a:gridCol w="370332">
                  <a:extLst>
                    <a:ext uri="{9D8B030D-6E8A-4147-A177-3AD203B41FA5}">
                      <a16:colId xmlns:a16="http://schemas.microsoft.com/office/drawing/2014/main" val="2726560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3038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- 2018-02-20 11:27:49</a:t>
                      </a:r>
                      <a:r>
                        <a:rPr kumimoji="0" lang="en-US" sz="1000" b="0" i="0" u="none" strike="noStrike" kern="1200" cap="none" spc="0" normalizeH="0" baseline="0" noProof="0">
                          <a:ln>
                            <a:noFill/>
                          </a:ln>
                          <a:solidFill>
                            <a:prstClr val="black"/>
                          </a:solidFill>
                          <a:effectLst/>
                          <a:uLnTx/>
                          <a:uFillTx/>
                          <a:latin typeface="+mn-lt"/>
                          <a:ea typeface="+mn-ea"/>
                          <a:cs typeface="+mn-cs"/>
                        </a:rPr>
                        <a:t>
#NissanGTR is not like those ordinary car, it is a supercar that sculpts the wind. 
Want to have in-depth details about the exterior and interior designs of this elegant car? Explore #GTR
Book Nissan Test Drive Today By Simply Providing Your Contact Details.
#NissanIndia #neonissannoidaa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5735660"/>
                  </a:ext>
                </a:extLst>
              </a:tr>
            </a:tbl>
          </a:graphicData>
        </a:graphic>
      </p:graphicFrame>
      <p:sp>
        <p:nvSpPr>
          <p:cNvPr id="4" name="Text Placeholder 3">
            <a:extLst>
              <a:ext uri="{FF2B5EF4-FFF2-40B4-BE49-F238E27FC236}">
                <a16:creationId xmlns:a16="http://schemas.microsoft.com/office/drawing/2014/main" id="{116AE168-5EEA-4CD3-94C5-0D6091CD3D9C}"/>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1380926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6CD85-DE4C-4E75-8779-0299F7AC1A7D}"/>
              </a:ext>
            </a:extLst>
          </p:cNvPr>
          <p:cNvSpPr>
            <a:spLocks noGrp="1"/>
          </p:cNvSpPr>
          <p:nvPr>
            <p:ph type="title"/>
          </p:nvPr>
        </p:nvSpPr>
        <p:spPr/>
        <p:txBody>
          <a:bodyPr/>
          <a:lstStyle/>
          <a:p>
            <a:r>
              <a:rPr lang="en-US"/>
              <a:t>Facebook Own Posts Table - 6 of 21</a:t>
            </a:r>
          </a:p>
        </p:txBody>
      </p:sp>
      <p:graphicFrame>
        <p:nvGraphicFramePr>
          <p:cNvPr id="5" name="Table Placeholder 4">
            <a:extLst>
              <a:ext uri="{FF2B5EF4-FFF2-40B4-BE49-F238E27FC236}">
                <a16:creationId xmlns:a16="http://schemas.microsoft.com/office/drawing/2014/main" id="{92C0FF89-F9CB-4B7A-ACA3-D18DF6E2031D}"/>
              </a:ext>
            </a:extLst>
          </p:cNvPr>
          <p:cNvGraphicFramePr>
            <a:graphicFrameLocks noGrp="1"/>
          </p:cNvGraphicFramePr>
          <p:nvPr>
            <p:ph type="tbl" sz="quarter" idx="13"/>
            <p:extLst>
              <p:ext uri="{D42A27DB-BD31-4B8C-83A1-F6EECF244321}">
                <p14:modId xmlns:p14="http://schemas.microsoft.com/office/powerpoint/2010/main" val="4018187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11646631"/>
                    </a:ext>
                  </a:extLst>
                </a:gridCol>
                <a:gridCol w="370332">
                  <a:extLst>
                    <a:ext uri="{9D8B030D-6E8A-4147-A177-3AD203B41FA5}">
                      <a16:colId xmlns:a16="http://schemas.microsoft.com/office/drawing/2014/main" val="3866739423"/>
                    </a:ext>
                  </a:extLst>
                </a:gridCol>
                <a:gridCol w="370332">
                  <a:extLst>
                    <a:ext uri="{9D8B030D-6E8A-4147-A177-3AD203B41FA5}">
                      <a16:colId xmlns:a16="http://schemas.microsoft.com/office/drawing/2014/main" val="1928543939"/>
                    </a:ext>
                  </a:extLst>
                </a:gridCol>
                <a:gridCol w="370332">
                  <a:extLst>
                    <a:ext uri="{9D8B030D-6E8A-4147-A177-3AD203B41FA5}">
                      <a16:colId xmlns:a16="http://schemas.microsoft.com/office/drawing/2014/main" val="3417761496"/>
                    </a:ext>
                  </a:extLst>
                </a:gridCol>
                <a:gridCol w="329184">
                  <a:extLst>
                    <a:ext uri="{9D8B030D-6E8A-4147-A177-3AD203B41FA5}">
                      <a16:colId xmlns:a16="http://schemas.microsoft.com/office/drawing/2014/main" val="1390615183"/>
                    </a:ext>
                  </a:extLst>
                </a:gridCol>
                <a:gridCol w="329184">
                  <a:extLst>
                    <a:ext uri="{9D8B030D-6E8A-4147-A177-3AD203B41FA5}">
                      <a16:colId xmlns:a16="http://schemas.microsoft.com/office/drawing/2014/main" val="2286930295"/>
                    </a:ext>
                  </a:extLst>
                </a:gridCol>
                <a:gridCol w="329184">
                  <a:extLst>
                    <a:ext uri="{9D8B030D-6E8A-4147-A177-3AD203B41FA5}">
                      <a16:colId xmlns:a16="http://schemas.microsoft.com/office/drawing/2014/main" val="4109678627"/>
                    </a:ext>
                  </a:extLst>
                </a:gridCol>
                <a:gridCol w="329184">
                  <a:extLst>
                    <a:ext uri="{9D8B030D-6E8A-4147-A177-3AD203B41FA5}">
                      <a16:colId xmlns:a16="http://schemas.microsoft.com/office/drawing/2014/main" val="646918449"/>
                    </a:ext>
                  </a:extLst>
                </a:gridCol>
                <a:gridCol w="329184">
                  <a:extLst>
                    <a:ext uri="{9D8B030D-6E8A-4147-A177-3AD203B41FA5}">
                      <a16:colId xmlns:a16="http://schemas.microsoft.com/office/drawing/2014/main" val="4154485955"/>
                    </a:ext>
                  </a:extLst>
                </a:gridCol>
                <a:gridCol w="329184">
                  <a:extLst>
                    <a:ext uri="{9D8B030D-6E8A-4147-A177-3AD203B41FA5}">
                      <a16:colId xmlns:a16="http://schemas.microsoft.com/office/drawing/2014/main" val="2799066625"/>
                    </a:ext>
                  </a:extLst>
                </a:gridCol>
                <a:gridCol w="329184">
                  <a:extLst>
                    <a:ext uri="{9D8B030D-6E8A-4147-A177-3AD203B41FA5}">
                      <a16:colId xmlns:a16="http://schemas.microsoft.com/office/drawing/2014/main" val="2775280120"/>
                    </a:ext>
                  </a:extLst>
                </a:gridCol>
                <a:gridCol w="329184">
                  <a:extLst>
                    <a:ext uri="{9D8B030D-6E8A-4147-A177-3AD203B41FA5}">
                      <a16:colId xmlns:a16="http://schemas.microsoft.com/office/drawing/2014/main" val="3150954509"/>
                    </a:ext>
                  </a:extLst>
                </a:gridCol>
                <a:gridCol w="329184">
                  <a:extLst>
                    <a:ext uri="{9D8B030D-6E8A-4147-A177-3AD203B41FA5}">
                      <a16:colId xmlns:a16="http://schemas.microsoft.com/office/drawing/2014/main" val="717562261"/>
                    </a:ext>
                  </a:extLst>
                </a:gridCol>
                <a:gridCol w="370332">
                  <a:extLst>
                    <a:ext uri="{9D8B030D-6E8A-4147-A177-3AD203B41FA5}">
                      <a16:colId xmlns:a16="http://schemas.microsoft.com/office/drawing/2014/main" val="4174038286"/>
                    </a:ext>
                  </a:extLst>
                </a:gridCol>
                <a:gridCol w="370332">
                  <a:extLst>
                    <a:ext uri="{9D8B030D-6E8A-4147-A177-3AD203B41FA5}">
                      <a16:colId xmlns:a16="http://schemas.microsoft.com/office/drawing/2014/main" val="3587424994"/>
                    </a:ext>
                  </a:extLst>
                </a:gridCol>
                <a:gridCol w="329184">
                  <a:extLst>
                    <a:ext uri="{9D8B030D-6E8A-4147-A177-3AD203B41FA5}">
                      <a16:colId xmlns:a16="http://schemas.microsoft.com/office/drawing/2014/main" val="1557987904"/>
                    </a:ext>
                  </a:extLst>
                </a:gridCol>
                <a:gridCol w="329184">
                  <a:extLst>
                    <a:ext uri="{9D8B030D-6E8A-4147-A177-3AD203B41FA5}">
                      <a16:colId xmlns:a16="http://schemas.microsoft.com/office/drawing/2014/main" val="766605918"/>
                    </a:ext>
                  </a:extLst>
                </a:gridCol>
                <a:gridCol w="370332">
                  <a:extLst>
                    <a:ext uri="{9D8B030D-6E8A-4147-A177-3AD203B41FA5}">
                      <a16:colId xmlns:a16="http://schemas.microsoft.com/office/drawing/2014/main" val="1946594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6537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- 2018-02-19 11:01:58</a:t>
                      </a:r>
                      <a:r>
                        <a:rPr kumimoji="0" lang="en-US" sz="1000" b="0" i="0" u="none" strike="noStrike" kern="1200" cap="none" spc="0" normalizeH="0" baseline="0" noProof="0">
                          <a:ln>
                            <a:noFill/>
                          </a:ln>
                          <a:solidFill>
                            <a:prstClr val="black"/>
                          </a:solidFill>
                          <a:effectLst/>
                          <a:uLnTx/>
                          <a:uFillTx/>
                          <a:latin typeface="+mn-lt"/>
                          <a:ea typeface="+mn-ea"/>
                          <a:cs typeface="+mn-cs"/>
                        </a:rPr>
                        <a:t>
13 Awards. 1 Legend! #OMGTR 
Book Nissan Test Drive Today By Simply Providing Your Contact Details.
#NissanIndia #neonissannoidaa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2284581"/>
                  </a:ext>
                </a:extLst>
              </a:tr>
            </a:tbl>
          </a:graphicData>
        </a:graphic>
      </p:graphicFrame>
      <p:sp>
        <p:nvSpPr>
          <p:cNvPr id="4" name="Text Placeholder 3">
            <a:extLst>
              <a:ext uri="{FF2B5EF4-FFF2-40B4-BE49-F238E27FC236}">
                <a16:creationId xmlns:a16="http://schemas.microsoft.com/office/drawing/2014/main" id="{754DCAB5-00C4-484C-B078-9752D4949725}"/>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152130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6733F-F280-40A1-970C-9529A9584BCF}"/>
              </a:ext>
            </a:extLst>
          </p:cNvPr>
          <p:cNvSpPr>
            <a:spLocks noGrp="1"/>
          </p:cNvSpPr>
          <p:nvPr>
            <p:ph type="title"/>
          </p:nvPr>
        </p:nvSpPr>
        <p:spPr/>
        <p:txBody>
          <a:bodyPr/>
          <a:lstStyle/>
          <a:p>
            <a:r>
              <a:rPr lang="en-US"/>
              <a:t>Facebook Own Posts Table - 7 of 21</a:t>
            </a:r>
          </a:p>
        </p:txBody>
      </p:sp>
      <p:graphicFrame>
        <p:nvGraphicFramePr>
          <p:cNvPr id="5" name="Table Placeholder 4">
            <a:extLst>
              <a:ext uri="{FF2B5EF4-FFF2-40B4-BE49-F238E27FC236}">
                <a16:creationId xmlns:a16="http://schemas.microsoft.com/office/drawing/2014/main" id="{7109829E-7C19-45D7-BFF8-456D32129171}"/>
              </a:ext>
            </a:extLst>
          </p:cNvPr>
          <p:cNvGraphicFramePr>
            <a:graphicFrameLocks noGrp="1"/>
          </p:cNvGraphicFramePr>
          <p:nvPr>
            <p:ph type="tbl" sz="quarter" idx="13"/>
            <p:extLst>
              <p:ext uri="{D42A27DB-BD31-4B8C-83A1-F6EECF244321}">
                <p14:modId xmlns:p14="http://schemas.microsoft.com/office/powerpoint/2010/main" val="345654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2097753"/>
                    </a:ext>
                  </a:extLst>
                </a:gridCol>
                <a:gridCol w="370332">
                  <a:extLst>
                    <a:ext uri="{9D8B030D-6E8A-4147-A177-3AD203B41FA5}">
                      <a16:colId xmlns:a16="http://schemas.microsoft.com/office/drawing/2014/main" val="2173307964"/>
                    </a:ext>
                  </a:extLst>
                </a:gridCol>
                <a:gridCol w="370332">
                  <a:extLst>
                    <a:ext uri="{9D8B030D-6E8A-4147-A177-3AD203B41FA5}">
                      <a16:colId xmlns:a16="http://schemas.microsoft.com/office/drawing/2014/main" val="2139506922"/>
                    </a:ext>
                  </a:extLst>
                </a:gridCol>
                <a:gridCol w="370332">
                  <a:extLst>
                    <a:ext uri="{9D8B030D-6E8A-4147-A177-3AD203B41FA5}">
                      <a16:colId xmlns:a16="http://schemas.microsoft.com/office/drawing/2014/main" val="1596168071"/>
                    </a:ext>
                  </a:extLst>
                </a:gridCol>
                <a:gridCol w="329184">
                  <a:extLst>
                    <a:ext uri="{9D8B030D-6E8A-4147-A177-3AD203B41FA5}">
                      <a16:colId xmlns:a16="http://schemas.microsoft.com/office/drawing/2014/main" val="877592402"/>
                    </a:ext>
                  </a:extLst>
                </a:gridCol>
                <a:gridCol w="329184">
                  <a:extLst>
                    <a:ext uri="{9D8B030D-6E8A-4147-A177-3AD203B41FA5}">
                      <a16:colId xmlns:a16="http://schemas.microsoft.com/office/drawing/2014/main" val="304990927"/>
                    </a:ext>
                  </a:extLst>
                </a:gridCol>
                <a:gridCol w="329184">
                  <a:extLst>
                    <a:ext uri="{9D8B030D-6E8A-4147-A177-3AD203B41FA5}">
                      <a16:colId xmlns:a16="http://schemas.microsoft.com/office/drawing/2014/main" val="2527529766"/>
                    </a:ext>
                  </a:extLst>
                </a:gridCol>
                <a:gridCol w="329184">
                  <a:extLst>
                    <a:ext uri="{9D8B030D-6E8A-4147-A177-3AD203B41FA5}">
                      <a16:colId xmlns:a16="http://schemas.microsoft.com/office/drawing/2014/main" val="579231040"/>
                    </a:ext>
                  </a:extLst>
                </a:gridCol>
                <a:gridCol w="329184">
                  <a:extLst>
                    <a:ext uri="{9D8B030D-6E8A-4147-A177-3AD203B41FA5}">
                      <a16:colId xmlns:a16="http://schemas.microsoft.com/office/drawing/2014/main" val="3327529159"/>
                    </a:ext>
                  </a:extLst>
                </a:gridCol>
                <a:gridCol w="329184">
                  <a:extLst>
                    <a:ext uri="{9D8B030D-6E8A-4147-A177-3AD203B41FA5}">
                      <a16:colId xmlns:a16="http://schemas.microsoft.com/office/drawing/2014/main" val="1525680870"/>
                    </a:ext>
                  </a:extLst>
                </a:gridCol>
                <a:gridCol w="329184">
                  <a:extLst>
                    <a:ext uri="{9D8B030D-6E8A-4147-A177-3AD203B41FA5}">
                      <a16:colId xmlns:a16="http://schemas.microsoft.com/office/drawing/2014/main" val="2825549975"/>
                    </a:ext>
                  </a:extLst>
                </a:gridCol>
                <a:gridCol w="329184">
                  <a:extLst>
                    <a:ext uri="{9D8B030D-6E8A-4147-A177-3AD203B41FA5}">
                      <a16:colId xmlns:a16="http://schemas.microsoft.com/office/drawing/2014/main" val="1218487294"/>
                    </a:ext>
                  </a:extLst>
                </a:gridCol>
                <a:gridCol w="329184">
                  <a:extLst>
                    <a:ext uri="{9D8B030D-6E8A-4147-A177-3AD203B41FA5}">
                      <a16:colId xmlns:a16="http://schemas.microsoft.com/office/drawing/2014/main" val="3973167499"/>
                    </a:ext>
                  </a:extLst>
                </a:gridCol>
                <a:gridCol w="370332">
                  <a:extLst>
                    <a:ext uri="{9D8B030D-6E8A-4147-A177-3AD203B41FA5}">
                      <a16:colId xmlns:a16="http://schemas.microsoft.com/office/drawing/2014/main" val="1907081625"/>
                    </a:ext>
                  </a:extLst>
                </a:gridCol>
                <a:gridCol w="370332">
                  <a:extLst>
                    <a:ext uri="{9D8B030D-6E8A-4147-A177-3AD203B41FA5}">
                      <a16:colId xmlns:a16="http://schemas.microsoft.com/office/drawing/2014/main" val="1098815547"/>
                    </a:ext>
                  </a:extLst>
                </a:gridCol>
                <a:gridCol w="329184">
                  <a:extLst>
                    <a:ext uri="{9D8B030D-6E8A-4147-A177-3AD203B41FA5}">
                      <a16:colId xmlns:a16="http://schemas.microsoft.com/office/drawing/2014/main" val="1934139271"/>
                    </a:ext>
                  </a:extLst>
                </a:gridCol>
                <a:gridCol w="329184">
                  <a:extLst>
                    <a:ext uri="{9D8B030D-6E8A-4147-A177-3AD203B41FA5}">
                      <a16:colId xmlns:a16="http://schemas.microsoft.com/office/drawing/2014/main" val="1750781028"/>
                    </a:ext>
                  </a:extLst>
                </a:gridCol>
                <a:gridCol w="370332">
                  <a:extLst>
                    <a:ext uri="{9D8B030D-6E8A-4147-A177-3AD203B41FA5}">
                      <a16:colId xmlns:a16="http://schemas.microsoft.com/office/drawing/2014/main" val="3200339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563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- 2018-02-19 09:07:03</a:t>
                      </a:r>
                      <a:r>
                        <a:rPr kumimoji="0" lang="en-US" sz="1000" b="0" i="0" u="none" strike="noStrike" kern="1200" cap="none" spc="0" normalizeH="0" baseline="0" noProof="0">
                          <a:ln>
                            <a:noFill/>
                          </a:ln>
                          <a:solidFill>
                            <a:prstClr val="black"/>
                          </a:solidFill>
                          <a:effectLst/>
                          <a:uLnTx/>
                          <a:uFillTx/>
                          <a:latin typeface="+mn-lt"/>
                          <a:ea typeface="+mn-ea"/>
                          <a:cs typeface="+mn-cs"/>
                        </a:rPr>
                        <a:t>
Explore #NissanGTR 
GT-R is specifically designed to wire its performance through various multitudes of technology like-
1. Bluetooth Integration
2. Intelligent Key
3. More than one way to command the display
4. Rear-view Monitor
Book Nissan Test Drive Today By Simply Providing Your Contact Details.
#NissanIndia #neonissannoidaa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4509350"/>
                  </a:ext>
                </a:extLst>
              </a:tr>
            </a:tbl>
          </a:graphicData>
        </a:graphic>
      </p:graphicFrame>
      <p:sp>
        <p:nvSpPr>
          <p:cNvPr id="4" name="Text Placeholder 3">
            <a:extLst>
              <a:ext uri="{FF2B5EF4-FFF2-40B4-BE49-F238E27FC236}">
                <a16:creationId xmlns:a16="http://schemas.microsoft.com/office/drawing/2014/main" id="{B56320A7-6B30-4363-9B78-CCEEE56081EA}"/>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1870193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48A-3613-469F-8461-7D8FA990C97A}"/>
              </a:ext>
            </a:extLst>
          </p:cNvPr>
          <p:cNvSpPr>
            <a:spLocks noGrp="1"/>
          </p:cNvSpPr>
          <p:nvPr>
            <p:ph type="title"/>
          </p:nvPr>
        </p:nvSpPr>
        <p:spPr/>
        <p:txBody>
          <a:bodyPr/>
          <a:lstStyle/>
          <a:p>
            <a:r>
              <a:rPr lang="en-US"/>
              <a:t>Facebook Own Posts Table - 8 of 21</a:t>
            </a:r>
          </a:p>
        </p:txBody>
      </p:sp>
      <p:graphicFrame>
        <p:nvGraphicFramePr>
          <p:cNvPr id="5" name="Table Placeholder 4">
            <a:extLst>
              <a:ext uri="{FF2B5EF4-FFF2-40B4-BE49-F238E27FC236}">
                <a16:creationId xmlns:a16="http://schemas.microsoft.com/office/drawing/2014/main" id="{24630761-E416-4AD8-BAA6-E683328388B8}"/>
              </a:ext>
            </a:extLst>
          </p:cNvPr>
          <p:cNvGraphicFramePr>
            <a:graphicFrameLocks noGrp="1"/>
          </p:cNvGraphicFramePr>
          <p:nvPr>
            <p:ph type="tbl" sz="quarter" idx="13"/>
            <p:extLst>
              <p:ext uri="{D42A27DB-BD31-4B8C-83A1-F6EECF244321}">
                <p14:modId xmlns:p14="http://schemas.microsoft.com/office/powerpoint/2010/main" val="2381888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81246134"/>
                    </a:ext>
                  </a:extLst>
                </a:gridCol>
                <a:gridCol w="370332">
                  <a:extLst>
                    <a:ext uri="{9D8B030D-6E8A-4147-A177-3AD203B41FA5}">
                      <a16:colId xmlns:a16="http://schemas.microsoft.com/office/drawing/2014/main" val="2046138291"/>
                    </a:ext>
                  </a:extLst>
                </a:gridCol>
                <a:gridCol w="370332">
                  <a:extLst>
                    <a:ext uri="{9D8B030D-6E8A-4147-A177-3AD203B41FA5}">
                      <a16:colId xmlns:a16="http://schemas.microsoft.com/office/drawing/2014/main" val="2236018730"/>
                    </a:ext>
                  </a:extLst>
                </a:gridCol>
                <a:gridCol w="370332">
                  <a:extLst>
                    <a:ext uri="{9D8B030D-6E8A-4147-A177-3AD203B41FA5}">
                      <a16:colId xmlns:a16="http://schemas.microsoft.com/office/drawing/2014/main" val="603399500"/>
                    </a:ext>
                  </a:extLst>
                </a:gridCol>
                <a:gridCol w="329184">
                  <a:extLst>
                    <a:ext uri="{9D8B030D-6E8A-4147-A177-3AD203B41FA5}">
                      <a16:colId xmlns:a16="http://schemas.microsoft.com/office/drawing/2014/main" val="1954518742"/>
                    </a:ext>
                  </a:extLst>
                </a:gridCol>
                <a:gridCol w="329184">
                  <a:extLst>
                    <a:ext uri="{9D8B030D-6E8A-4147-A177-3AD203B41FA5}">
                      <a16:colId xmlns:a16="http://schemas.microsoft.com/office/drawing/2014/main" val="819080851"/>
                    </a:ext>
                  </a:extLst>
                </a:gridCol>
                <a:gridCol w="329184">
                  <a:extLst>
                    <a:ext uri="{9D8B030D-6E8A-4147-A177-3AD203B41FA5}">
                      <a16:colId xmlns:a16="http://schemas.microsoft.com/office/drawing/2014/main" val="1585771267"/>
                    </a:ext>
                  </a:extLst>
                </a:gridCol>
                <a:gridCol w="329184">
                  <a:extLst>
                    <a:ext uri="{9D8B030D-6E8A-4147-A177-3AD203B41FA5}">
                      <a16:colId xmlns:a16="http://schemas.microsoft.com/office/drawing/2014/main" val="2686547034"/>
                    </a:ext>
                  </a:extLst>
                </a:gridCol>
                <a:gridCol w="329184">
                  <a:extLst>
                    <a:ext uri="{9D8B030D-6E8A-4147-A177-3AD203B41FA5}">
                      <a16:colId xmlns:a16="http://schemas.microsoft.com/office/drawing/2014/main" val="2866132820"/>
                    </a:ext>
                  </a:extLst>
                </a:gridCol>
                <a:gridCol w="329184">
                  <a:extLst>
                    <a:ext uri="{9D8B030D-6E8A-4147-A177-3AD203B41FA5}">
                      <a16:colId xmlns:a16="http://schemas.microsoft.com/office/drawing/2014/main" val="2711782959"/>
                    </a:ext>
                  </a:extLst>
                </a:gridCol>
                <a:gridCol w="329184">
                  <a:extLst>
                    <a:ext uri="{9D8B030D-6E8A-4147-A177-3AD203B41FA5}">
                      <a16:colId xmlns:a16="http://schemas.microsoft.com/office/drawing/2014/main" val="2539058239"/>
                    </a:ext>
                  </a:extLst>
                </a:gridCol>
                <a:gridCol w="329184">
                  <a:extLst>
                    <a:ext uri="{9D8B030D-6E8A-4147-A177-3AD203B41FA5}">
                      <a16:colId xmlns:a16="http://schemas.microsoft.com/office/drawing/2014/main" val="3693211003"/>
                    </a:ext>
                  </a:extLst>
                </a:gridCol>
                <a:gridCol w="329184">
                  <a:extLst>
                    <a:ext uri="{9D8B030D-6E8A-4147-A177-3AD203B41FA5}">
                      <a16:colId xmlns:a16="http://schemas.microsoft.com/office/drawing/2014/main" val="1992732208"/>
                    </a:ext>
                  </a:extLst>
                </a:gridCol>
                <a:gridCol w="370332">
                  <a:extLst>
                    <a:ext uri="{9D8B030D-6E8A-4147-A177-3AD203B41FA5}">
                      <a16:colId xmlns:a16="http://schemas.microsoft.com/office/drawing/2014/main" val="2563064555"/>
                    </a:ext>
                  </a:extLst>
                </a:gridCol>
                <a:gridCol w="370332">
                  <a:extLst>
                    <a:ext uri="{9D8B030D-6E8A-4147-A177-3AD203B41FA5}">
                      <a16:colId xmlns:a16="http://schemas.microsoft.com/office/drawing/2014/main" val="3030505097"/>
                    </a:ext>
                  </a:extLst>
                </a:gridCol>
                <a:gridCol w="329184">
                  <a:extLst>
                    <a:ext uri="{9D8B030D-6E8A-4147-A177-3AD203B41FA5}">
                      <a16:colId xmlns:a16="http://schemas.microsoft.com/office/drawing/2014/main" val="2869831017"/>
                    </a:ext>
                  </a:extLst>
                </a:gridCol>
                <a:gridCol w="329184">
                  <a:extLst>
                    <a:ext uri="{9D8B030D-6E8A-4147-A177-3AD203B41FA5}">
                      <a16:colId xmlns:a16="http://schemas.microsoft.com/office/drawing/2014/main" val="961179532"/>
                    </a:ext>
                  </a:extLst>
                </a:gridCol>
                <a:gridCol w="370332">
                  <a:extLst>
                    <a:ext uri="{9D8B030D-6E8A-4147-A177-3AD203B41FA5}">
                      <a16:colId xmlns:a16="http://schemas.microsoft.com/office/drawing/2014/main" val="3139164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355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- 2018-02-15 08:15:57</a:t>
                      </a:r>
                      <a:r>
                        <a:rPr kumimoji="0" lang="en-US" sz="1000" b="0" i="0" u="none" strike="noStrike" kern="1200" cap="none" spc="0" normalizeH="0" baseline="0" noProof="0">
                          <a:ln>
                            <a:noFill/>
                          </a:ln>
                          <a:solidFill>
                            <a:prstClr val="black"/>
                          </a:solidFill>
                          <a:effectLst/>
                          <a:uLnTx/>
                          <a:uFillTx/>
                          <a:latin typeface="+mn-lt"/>
                          <a:ea typeface="+mn-ea"/>
                          <a:cs typeface="+mn-cs"/>
                        </a:rPr>
                        <a:t>
Are you the one who have always dreamt of a supercar but couldn’t buy it due to the budget constraints, quality issues, and many other reasons.
To reach millions of hearts, Nissan has expertly crafted GT-R to fulfil your desires.
Want to make the smart choice? Visit Neo Nissan for further information and bookings.
Explore #GTR
Book Your Nissan Test Drive Today By Simply Providing Your Contact Details. 
#NissanIndia #NeoNissan #DatsunGo #Noida #UttarPradesh #Datsun #datsunredigo #redigo #datsunredigo1.0 #redigoreview #redigointerior #hatchback #crossover #nissan #review #cars #smallcar #2018 #DatsunIndia #RediGoSport #automobiles #carsovereverything #carstagram #cargramm #autos #auto #automotivegram #automotive #carspushingthelimits #carsandcoffee #carlovers #carsofinstagram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0021176"/>
                  </a:ext>
                </a:extLst>
              </a:tr>
            </a:tbl>
          </a:graphicData>
        </a:graphic>
      </p:graphicFrame>
      <p:sp>
        <p:nvSpPr>
          <p:cNvPr id="4" name="Text Placeholder 3">
            <a:extLst>
              <a:ext uri="{FF2B5EF4-FFF2-40B4-BE49-F238E27FC236}">
                <a16:creationId xmlns:a16="http://schemas.microsoft.com/office/drawing/2014/main" id="{38B133EF-362E-436D-A7FF-73FB73690FA2}"/>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971269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5A562-8298-40FC-9FC5-F6AE4CB9A778}"/>
              </a:ext>
            </a:extLst>
          </p:cNvPr>
          <p:cNvSpPr>
            <a:spLocks noGrp="1"/>
          </p:cNvSpPr>
          <p:nvPr>
            <p:ph type="title"/>
          </p:nvPr>
        </p:nvSpPr>
        <p:spPr/>
        <p:txBody>
          <a:bodyPr/>
          <a:lstStyle/>
          <a:p>
            <a:r>
              <a:rPr lang="en-US"/>
              <a:t>Facebook Own Posts Table - 9 of 21</a:t>
            </a:r>
          </a:p>
        </p:txBody>
      </p:sp>
      <p:graphicFrame>
        <p:nvGraphicFramePr>
          <p:cNvPr id="5" name="Table Placeholder 4">
            <a:extLst>
              <a:ext uri="{FF2B5EF4-FFF2-40B4-BE49-F238E27FC236}">
                <a16:creationId xmlns:a16="http://schemas.microsoft.com/office/drawing/2014/main" id="{83FDA93E-7CF4-4A5E-80D0-F321B7FA5577}"/>
              </a:ext>
            </a:extLst>
          </p:cNvPr>
          <p:cNvGraphicFramePr>
            <a:graphicFrameLocks noGrp="1"/>
          </p:cNvGraphicFramePr>
          <p:nvPr>
            <p:ph type="tbl" sz="quarter" idx="13"/>
            <p:extLst>
              <p:ext uri="{D42A27DB-BD31-4B8C-83A1-F6EECF244321}">
                <p14:modId xmlns:p14="http://schemas.microsoft.com/office/powerpoint/2010/main" val="1505526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63136866"/>
                    </a:ext>
                  </a:extLst>
                </a:gridCol>
                <a:gridCol w="370332">
                  <a:extLst>
                    <a:ext uri="{9D8B030D-6E8A-4147-A177-3AD203B41FA5}">
                      <a16:colId xmlns:a16="http://schemas.microsoft.com/office/drawing/2014/main" val="1299497504"/>
                    </a:ext>
                  </a:extLst>
                </a:gridCol>
                <a:gridCol w="370332">
                  <a:extLst>
                    <a:ext uri="{9D8B030D-6E8A-4147-A177-3AD203B41FA5}">
                      <a16:colId xmlns:a16="http://schemas.microsoft.com/office/drawing/2014/main" val="2255766174"/>
                    </a:ext>
                  </a:extLst>
                </a:gridCol>
                <a:gridCol w="370332">
                  <a:extLst>
                    <a:ext uri="{9D8B030D-6E8A-4147-A177-3AD203B41FA5}">
                      <a16:colId xmlns:a16="http://schemas.microsoft.com/office/drawing/2014/main" val="3401048291"/>
                    </a:ext>
                  </a:extLst>
                </a:gridCol>
                <a:gridCol w="329184">
                  <a:extLst>
                    <a:ext uri="{9D8B030D-6E8A-4147-A177-3AD203B41FA5}">
                      <a16:colId xmlns:a16="http://schemas.microsoft.com/office/drawing/2014/main" val="1008666363"/>
                    </a:ext>
                  </a:extLst>
                </a:gridCol>
                <a:gridCol w="329184">
                  <a:extLst>
                    <a:ext uri="{9D8B030D-6E8A-4147-A177-3AD203B41FA5}">
                      <a16:colId xmlns:a16="http://schemas.microsoft.com/office/drawing/2014/main" val="3057018064"/>
                    </a:ext>
                  </a:extLst>
                </a:gridCol>
                <a:gridCol w="329184">
                  <a:extLst>
                    <a:ext uri="{9D8B030D-6E8A-4147-A177-3AD203B41FA5}">
                      <a16:colId xmlns:a16="http://schemas.microsoft.com/office/drawing/2014/main" val="4285924293"/>
                    </a:ext>
                  </a:extLst>
                </a:gridCol>
                <a:gridCol w="329184">
                  <a:extLst>
                    <a:ext uri="{9D8B030D-6E8A-4147-A177-3AD203B41FA5}">
                      <a16:colId xmlns:a16="http://schemas.microsoft.com/office/drawing/2014/main" val="3844425613"/>
                    </a:ext>
                  </a:extLst>
                </a:gridCol>
                <a:gridCol w="329184">
                  <a:extLst>
                    <a:ext uri="{9D8B030D-6E8A-4147-A177-3AD203B41FA5}">
                      <a16:colId xmlns:a16="http://schemas.microsoft.com/office/drawing/2014/main" val="3063111047"/>
                    </a:ext>
                  </a:extLst>
                </a:gridCol>
                <a:gridCol w="329184">
                  <a:extLst>
                    <a:ext uri="{9D8B030D-6E8A-4147-A177-3AD203B41FA5}">
                      <a16:colId xmlns:a16="http://schemas.microsoft.com/office/drawing/2014/main" val="1152416760"/>
                    </a:ext>
                  </a:extLst>
                </a:gridCol>
                <a:gridCol w="329184">
                  <a:extLst>
                    <a:ext uri="{9D8B030D-6E8A-4147-A177-3AD203B41FA5}">
                      <a16:colId xmlns:a16="http://schemas.microsoft.com/office/drawing/2014/main" val="1759499104"/>
                    </a:ext>
                  </a:extLst>
                </a:gridCol>
                <a:gridCol w="329184">
                  <a:extLst>
                    <a:ext uri="{9D8B030D-6E8A-4147-A177-3AD203B41FA5}">
                      <a16:colId xmlns:a16="http://schemas.microsoft.com/office/drawing/2014/main" val="2057544066"/>
                    </a:ext>
                  </a:extLst>
                </a:gridCol>
                <a:gridCol w="329184">
                  <a:extLst>
                    <a:ext uri="{9D8B030D-6E8A-4147-A177-3AD203B41FA5}">
                      <a16:colId xmlns:a16="http://schemas.microsoft.com/office/drawing/2014/main" val="635888749"/>
                    </a:ext>
                  </a:extLst>
                </a:gridCol>
                <a:gridCol w="370332">
                  <a:extLst>
                    <a:ext uri="{9D8B030D-6E8A-4147-A177-3AD203B41FA5}">
                      <a16:colId xmlns:a16="http://schemas.microsoft.com/office/drawing/2014/main" val="716898582"/>
                    </a:ext>
                  </a:extLst>
                </a:gridCol>
                <a:gridCol w="370332">
                  <a:extLst>
                    <a:ext uri="{9D8B030D-6E8A-4147-A177-3AD203B41FA5}">
                      <a16:colId xmlns:a16="http://schemas.microsoft.com/office/drawing/2014/main" val="1977708772"/>
                    </a:ext>
                  </a:extLst>
                </a:gridCol>
                <a:gridCol w="329184">
                  <a:extLst>
                    <a:ext uri="{9D8B030D-6E8A-4147-A177-3AD203B41FA5}">
                      <a16:colId xmlns:a16="http://schemas.microsoft.com/office/drawing/2014/main" val="783949159"/>
                    </a:ext>
                  </a:extLst>
                </a:gridCol>
                <a:gridCol w="329184">
                  <a:extLst>
                    <a:ext uri="{9D8B030D-6E8A-4147-A177-3AD203B41FA5}">
                      <a16:colId xmlns:a16="http://schemas.microsoft.com/office/drawing/2014/main" val="3065045163"/>
                    </a:ext>
                  </a:extLst>
                </a:gridCol>
                <a:gridCol w="370332">
                  <a:extLst>
                    <a:ext uri="{9D8B030D-6E8A-4147-A177-3AD203B41FA5}">
                      <a16:colId xmlns:a16="http://schemas.microsoft.com/office/drawing/2014/main" val="3032810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009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- 2018-02-14 11:55:32</a:t>
                      </a:r>
                      <a:r>
                        <a:rPr kumimoji="0" lang="en-US" sz="1000" b="0" i="0" u="none" strike="noStrike" kern="1200" cap="none" spc="0" normalizeH="0" baseline="0" noProof="0">
                          <a:ln>
                            <a:noFill/>
                          </a:ln>
                          <a:solidFill>
                            <a:prstClr val="black"/>
                          </a:solidFill>
                          <a:effectLst/>
                          <a:uLnTx/>
                          <a:uFillTx/>
                          <a:latin typeface="+mn-lt"/>
                          <a:ea typeface="+mn-ea"/>
                          <a:cs typeface="+mn-cs"/>
                        </a:rPr>
                        <a:t>
Welcome the most awaited legendary, elegant and luxurious car of the year, GT-R to the Nissan’s family. 
Explore #GTR
Book Nissan Test Drive Today By Simply Providing Your Contact Details.
#NissanIndia #neonissannoidaa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7290268"/>
                  </a:ext>
                </a:extLst>
              </a:tr>
            </a:tbl>
          </a:graphicData>
        </a:graphic>
      </p:graphicFrame>
      <p:sp>
        <p:nvSpPr>
          <p:cNvPr id="4" name="Text Placeholder 3">
            <a:extLst>
              <a:ext uri="{FF2B5EF4-FFF2-40B4-BE49-F238E27FC236}">
                <a16:creationId xmlns:a16="http://schemas.microsoft.com/office/drawing/2014/main" id="{056FE9B3-BD31-477A-B3D0-E5FA557E3DDD}"/>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1180962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256F1-6901-4EA1-9A3F-58D79925A108}"/>
              </a:ext>
            </a:extLst>
          </p:cNvPr>
          <p:cNvSpPr>
            <a:spLocks noGrp="1"/>
          </p:cNvSpPr>
          <p:nvPr>
            <p:ph type="title"/>
          </p:nvPr>
        </p:nvSpPr>
        <p:spPr/>
        <p:txBody>
          <a:bodyPr/>
          <a:lstStyle/>
          <a:p>
            <a:r>
              <a:rPr lang="en-US"/>
              <a:t>Facebook Own Posts Table - 10 of 21</a:t>
            </a:r>
          </a:p>
        </p:txBody>
      </p:sp>
      <p:graphicFrame>
        <p:nvGraphicFramePr>
          <p:cNvPr id="5" name="Table Placeholder 4">
            <a:extLst>
              <a:ext uri="{FF2B5EF4-FFF2-40B4-BE49-F238E27FC236}">
                <a16:creationId xmlns:a16="http://schemas.microsoft.com/office/drawing/2014/main" id="{C0BD3DE6-1475-4C52-95CF-364BDAE03E2F}"/>
              </a:ext>
            </a:extLst>
          </p:cNvPr>
          <p:cNvGraphicFramePr>
            <a:graphicFrameLocks noGrp="1"/>
          </p:cNvGraphicFramePr>
          <p:nvPr>
            <p:ph type="tbl" sz="quarter" idx="13"/>
            <p:extLst>
              <p:ext uri="{D42A27DB-BD31-4B8C-83A1-F6EECF244321}">
                <p14:modId xmlns:p14="http://schemas.microsoft.com/office/powerpoint/2010/main" val="3864164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18336907"/>
                    </a:ext>
                  </a:extLst>
                </a:gridCol>
                <a:gridCol w="370332">
                  <a:extLst>
                    <a:ext uri="{9D8B030D-6E8A-4147-A177-3AD203B41FA5}">
                      <a16:colId xmlns:a16="http://schemas.microsoft.com/office/drawing/2014/main" val="2944082276"/>
                    </a:ext>
                  </a:extLst>
                </a:gridCol>
                <a:gridCol w="370332">
                  <a:extLst>
                    <a:ext uri="{9D8B030D-6E8A-4147-A177-3AD203B41FA5}">
                      <a16:colId xmlns:a16="http://schemas.microsoft.com/office/drawing/2014/main" val="3896309445"/>
                    </a:ext>
                  </a:extLst>
                </a:gridCol>
                <a:gridCol w="370332">
                  <a:extLst>
                    <a:ext uri="{9D8B030D-6E8A-4147-A177-3AD203B41FA5}">
                      <a16:colId xmlns:a16="http://schemas.microsoft.com/office/drawing/2014/main" val="1740115383"/>
                    </a:ext>
                  </a:extLst>
                </a:gridCol>
                <a:gridCol w="329184">
                  <a:extLst>
                    <a:ext uri="{9D8B030D-6E8A-4147-A177-3AD203B41FA5}">
                      <a16:colId xmlns:a16="http://schemas.microsoft.com/office/drawing/2014/main" val="4118249536"/>
                    </a:ext>
                  </a:extLst>
                </a:gridCol>
                <a:gridCol w="329184">
                  <a:extLst>
                    <a:ext uri="{9D8B030D-6E8A-4147-A177-3AD203B41FA5}">
                      <a16:colId xmlns:a16="http://schemas.microsoft.com/office/drawing/2014/main" val="416461739"/>
                    </a:ext>
                  </a:extLst>
                </a:gridCol>
                <a:gridCol w="329184">
                  <a:extLst>
                    <a:ext uri="{9D8B030D-6E8A-4147-A177-3AD203B41FA5}">
                      <a16:colId xmlns:a16="http://schemas.microsoft.com/office/drawing/2014/main" val="923501232"/>
                    </a:ext>
                  </a:extLst>
                </a:gridCol>
                <a:gridCol w="329184">
                  <a:extLst>
                    <a:ext uri="{9D8B030D-6E8A-4147-A177-3AD203B41FA5}">
                      <a16:colId xmlns:a16="http://schemas.microsoft.com/office/drawing/2014/main" val="623049212"/>
                    </a:ext>
                  </a:extLst>
                </a:gridCol>
                <a:gridCol w="329184">
                  <a:extLst>
                    <a:ext uri="{9D8B030D-6E8A-4147-A177-3AD203B41FA5}">
                      <a16:colId xmlns:a16="http://schemas.microsoft.com/office/drawing/2014/main" val="3994500683"/>
                    </a:ext>
                  </a:extLst>
                </a:gridCol>
                <a:gridCol w="329184">
                  <a:extLst>
                    <a:ext uri="{9D8B030D-6E8A-4147-A177-3AD203B41FA5}">
                      <a16:colId xmlns:a16="http://schemas.microsoft.com/office/drawing/2014/main" val="690539009"/>
                    </a:ext>
                  </a:extLst>
                </a:gridCol>
                <a:gridCol w="329184">
                  <a:extLst>
                    <a:ext uri="{9D8B030D-6E8A-4147-A177-3AD203B41FA5}">
                      <a16:colId xmlns:a16="http://schemas.microsoft.com/office/drawing/2014/main" val="1924369927"/>
                    </a:ext>
                  </a:extLst>
                </a:gridCol>
                <a:gridCol w="329184">
                  <a:extLst>
                    <a:ext uri="{9D8B030D-6E8A-4147-A177-3AD203B41FA5}">
                      <a16:colId xmlns:a16="http://schemas.microsoft.com/office/drawing/2014/main" val="1675343305"/>
                    </a:ext>
                  </a:extLst>
                </a:gridCol>
                <a:gridCol w="329184">
                  <a:extLst>
                    <a:ext uri="{9D8B030D-6E8A-4147-A177-3AD203B41FA5}">
                      <a16:colId xmlns:a16="http://schemas.microsoft.com/office/drawing/2014/main" val="4045724535"/>
                    </a:ext>
                  </a:extLst>
                </a:gridCol>
                <a:gridCol w="370332">
                  <a:extLst>
                    <a:ext uri="{9D8B030D-6E8A-4147-A177-3AD203B41FA5}">
                      <a16:colId xmlns:a16="http://schemas.microsoft.com/office/drawing/2014/main" val="2215319624"/>
                    </a:ext>
                  </a:extLst>
                </a:gridCol>
                <a:gridCol w="370332">
                  <a:extLst>
                    <a:ext uri="{9D8B030D-6E8A-4147-A177-3AD203B41FA5}">
                      <a16:colId xmlns:a16="http://schemas.microsoft.com/office/drawing/2014/main" val="11060014"/>
                    </a:ext>
                  </a:extLst>
                </a:gridCol>
                <a:gridCol w="329184">
                  <a:extLst>
                    <a:ext uri="{9D8B030D-6E8A-4147-A177-3AD203B41FA5}">
                      <a16:colId xmlns:a16="http://schemas.microsoft.com/office/drawing/2014/main" val="2464433692"/>
                    </a:ext>
                  </a:extLst>
                </a:gridCol>
                <a:gridCol w="329184">
                  <a:extLst>
                    <a:ext uri="{9D8B030D-6E8A-4147-A177-3AD203B41FA5}">
                      <a16:colId xmlns:a16="http://schemas.microsoft.com/office/drawing/2014/main" val="1157727535"/>
                    </a:ext>
                  </a:extLst>
                </a:gridCol>
                <a:gridCol w="370332">
                  <a:extLst>
                    <a:ext uri="{9D8B030D-6E8A-4147-A177-3AD203B41FA5}">
                      <a16:colId xmlns:a16="http://schemas.microsoft.com/office/drawing/2014/main" val="3278495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537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- 2018-02-12 07:47:05</a:t>
                      </a:r>
                      <a:r>
                        <a:rPr kumimoji="0" lang="en-US" sz="1000" b="0" i="0" u="none" strike="noStrike" kern="1200" cap="none" spc="0" normalizeH="0" baseline="0" noProof="0">
                          <a:ln>
                            <a:noFill/>
                          </a:ln>
                          <a:solidFill>
                            <a:prstClr val="black"/>
                          </a:solidFill>
                          <a:effectLst/>
                          <a:uLnTx/>
                          <a:uFillTx/>
                          <a:latin typeface="+mn-lt"/>
                          <a:ea typeface="+mn-ea"/>
                          <a:cs typeface="+mn-cs"/>
                        </a:rPr>
                        <a:t>
Dilli De Sardarboys are back in a swanky new car!
Get ready to groove with them on this peppy car anthem, 'Hatchback'.
Experience the new Datsun redi-GO Smart Drive Auto, #TheBetterAMT with best-in-class features.
Drive your Nissan today. Call us 8588870777 or visit @ http://www.neonissan.co.in/ to book your ride. #NissanIndia #NeoNissan #DatsunGo #Noida #UttarPradesh  #Datsun #datsunredigo #redigo #datsunredigo1.0 #redigoreview #redigointerior #hatchback #crossover #nissan #review #cars #smallcar #2018 #DatsunIndia #RediGoSport #automobiles #carsovereverything #carstagram #cargramm #autos #auto #automotivegram #automotive #carspushingthelimits #carsandcoffee #carlovers #carsofinstagram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2798294"/>
                  </a:ext>
                </a:extLst>
              </a:tr>
            </a:tbl>
          </a:graphicData>
        </a:graphic>
      </p:graphicFrame>
      <p:sp>
        <p:nvSpPr>
          <p:cNvPr id="4" name="Text Placeholder 3">
            <a:extLst>
              <a:ext uri="{FF2B5EF4-FFF2-40B4-BE49-F238E27FC236}">
                <a16:creationId xmlns:a16="http://schemas.microsoft.com/office/drawing/2014/main" id="{359902ED-61E2-4E6C-893D-FBE06DF97B3A}"/>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689360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77E43-62BE-415F-AA89-1AF04540F086}"/>
              </a:ext>
            </a:extLst>
          </p:cNvPr>
          <p:cNvSpPr>
            <a:spLocks noGrp="1"/>
          </p:cNvSpPr>
          <p:nvPr>
            <p:ph type="title"/>
          </p:nvPr>
        </p:nvSpPr>
        <p:spPr/>
        <p:txBody>
          <a:bodyPr/>
          <a:lstStyle/>
          <a:p>
            <a:r>
              <a:rPr lang="en-US"/>
              <a:t>Facebook Own Posts Table - 11 of 21</a:t>
            </a:r>
          </a:p>
        </p:txBody>
      </p:sp>
      <p:graphicFrame>
        <p:nvGraphicFramePr>
          <p:cNvPr id="5" name="Table Placeholder 4">
            <a:extLst>
              <a:ext uri="{FF2B5EF4-FFF2-40B4-BE49-F238E27FC236}">
                <a16:creationId xmlns:a16="http://schemas.microsoft.com/office/drawing/2014/main" id="{A95BD5C9-8C7C-48CC-9752-86006C731655}"/>
              </a:ext>
            </a:extLst>
          </p:cNvPr>
          <p:cNvGraphicFramePr>
            <a:graphicFrameLocks noGrp="1"/>
          </p:cNvGraphicFramePr>
          <p:nvPr>
            <p:ph type="tbl" sz="quarter" idx="13"/>
            <p:extLst>
              <p:ext uri="{D42A27DB-BD31-4B8C-83A1-F6EECF244321}">
                <p14:modId xmlns:p14="http://schemas.microsoft.com/office/powerpoint/2010/main" val="1517088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32201116"/>
                    </a:ext>
                  </a:extLst>
                </a:gridCol>
                <a:gridCol w="370332">
                  <a:extLst>
                    <a:ext uri="{9D8B030D-6E8A-4147-A177-3AD203B41FA5}">
                      <a16:colId xmlns:a16="http://schemas.microsoft.com/office/drawing/2014/main" val="4072944219"/>
                    </a:ext>
                  </a:extLst>
                </a:gridCol>
                <a:gridCol w="370332">
                  <a:extLst>
                    <a:ext uri="{9D8B030D-6E8A-4147-A177-3AD203B41FA5}">
                      <a16:colId xmlns:a16="http://schemas.microsoft.com/office/drawing/2014/main" val="3611046142"/>
                    </a:ext>
                  </a:extLst>
                </a:gridCol>
                <a:gridCol w="370332">
                  <a:extLst>
                    <a:ext uri="{9D8B030D-6E8A-4147-A177-3AD203B41FA5}">
                      <a16:colId xmlns:a16="http://schemas.microsoft.com/office/drawing/2014/main" val="2276692840"/>
                    </a:ext>
                  </a:extLst>
                </a:gridCol>
                <a:gridCol w="329184">
                  <a:extLst>
                    <a:ext uri="{9D8B030D-6E8A-4147-A177-3AD203B41FA5}">
                      <a16:colId xmlns:a16="http://schemas.microsoft.com/office/drawing/2014/main" val="3471706672"/>
                    </a:ext>
                  </a:extLst>
                </a:gridCol>
                <a:gridCol w="329184">
                  <a:extLst>
                    <a:ext uri="{9D8B030D-6E8A-4147-A177-3AD203B41FA5}">
                      <a16:colId xmlns:a16="http://schemas.microsoft.com/office/drawing/2014/main" val="1990060501"/>
                    </a:ext>
                  </a:extLst>
                </a:gridCol>
                <a:gridCol w="329184">
                  <a:extLst>
                    <a:ext uri="{9D8B030D-6E8A-4147-A177-3AD203B41FA5}">
                      <a16:colId xmlns:a16="http://schemas.microsoft.com/office/drawing/2014/main" val="690239802"/>
                    </a:ext>
                  </a:extLst>
                </a:gridCol>
                <a:gridCol w="329184">
                  <a:extLst>
                    <a:ext uri="{9D8B030D-6E8A-4147-A177-3AD203B41FA5}">
                      <a16:colId xmlns:a16="http://schemas.microsoft.com/office/drawing/2014/main" val="1115567282"/>
                    </a:ext>
                  </a:extLst>
                </a:gridCol>
                <a:gridCol w="329184">
                  <a:extLst>
                    <a:ext uri="{9D8B030D-6E8A-4147-A177-3AD203B41FA5}">
                      <a16:colId xmlns:a16="http://schemas.microsoft.com/office/drawing/2014/main" val="1311799749"/>
                    </a:ext>
                  </a:extLst>
                </a:gridCol>
                <a:gridCol w="329184">
                  <a:extLst>
                    <a:ext uri="{9D8B030D-6E8A-4147-A177-3AD203B41FA5}">
                      <a16:colId xmlns:a16="http://schemas.microsoft.com/office/drawing/2014/main" val="21363647"/>
                    </a:ext>
                  </a:extLst>
                </a:gridCol>
                <a:gridCol w="329184">
                  <a:extLst>
                    <a:ext uri="{9D8B030D-6E8A-4147-A177-3AD203B41FA5}">
                      <a16:colId xmlns:a16="http://schemas.microsoft.com/office/drawing/2014/main" val="3768374604"/>
                    </a:ext>
                  </a:extLst>
                </a:gridCol>
                <a:gridCol w="329184">
                  <a:extLst>
                    <a:ext uri="{9D8B030D-6E8A-4147-A177-3AD203B41FA5}">
                      <a16:colId xmlns:a16="http://schemas.microsoft.com/office/drawing/2014/main" val="1617224054"/>
                    </a:ext>
                  </a:extLst>
                </a:gridCol>
                <a:gridCol w="329184">
                  <a:extLst>
                    <a:ext uri="{9D8B030D-6E8A-4147-A177-3AD203B41FA5}">
                      <a16:colId xmlns:a16="http://schemas.microsoft.com/office/drawing/2014/main" val="472461562"/>
                    </a:ext>
                  </a:extLst>
                </a:gridCol>
                <a:gridCol w="370332">
                  <a:extLst>
                    <a:ext uri="{9D8B030D-6E8A-4147-A177-3AD203B41FA5}">
                      <a16:colId xmlns:a16="http://schemas.microsoft.com/office/drawing/2014/main" val="244240726"/>
                    </a:ext>
                  </a:extLst>
                </a:gridCol>
                <a:gridCol w="370332">
                  <a:extLst>
                    <a:ext uri="{9D8B030D-6E8A-4147-A177-3AD203B41FA5}">
                      <a16:colId xmlns:a16="http://schemas.microsoft.com/office/drawing/2014/main" val="1558117044"/>
                    </a:ext>
                  </a:extLst>
                </a:gridCol>
                <a:gridCol w="329184">
                  <a:extLst>
                    <a:ext uri="{9D8B030D-6E8A-4147-A177-3AD203B41FA5}">
                      <a16:colId xmlns:a16="http://schemas.microsoft.com/office/drawing/2014/main" val="2618929980"/>
                    </a:ext>
                  </a:extLst>
                </a:gridCol>
                <a:gridCol w="329184">
                  <a:extLst>
                    <a:ext uri="{9D8B030D-6E8A-4147-A177-3AD203B41FA5}">
                      <a16:colId xmlns:a16="http://schemas.microsoft.com/office/drawing/2014/main" val="2447126507"/>
                    </a:ext>
                  </a:extLst>
                </a:gridCol>
                <a:gridCol w="370332">
                  <a:extLst>
                    <a:ext uri="{9D8B030D-6E8A-4147-A177-3AD203B41FA5}">
                      <a16:colId xmlns:a16="http://schemas.microsoft.com/office/drawing/2014/main" val="3070026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5522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- 2018-02-09 08:19:57</a:t>
                      </a:r>
                      <a:r>
                        <a:rPr kumimoji="0" lang="en-US" sz="1000" b="0" i="0" u="none" strike="noStrike" kern="1200" cap="none" spc="0" normalizeH="0" baseline="0" noProof="0">
                          <a:ln>
                            <a:noFill/>
                          </a:ln>
                          <a:solidFill>
                            <a:prstClr val="black"/>
                          </a:solidFill>
                          <a:effectLst/>
                          <a:uLnTx/>
                          <a:uFillTx/>
                          <a:latin typeface="+mn-lt"/>
                          <a:ea typeface="+mn-ea"/>
                          <a:cs typeface="+mn-cs"/>
                        </a:rPr>
                        <a:t>
#ExploreTheDesign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ft. #NissanSunny PREMIUM AMENITIES
Rear passengers may never want to leave once they feel the premium leather seating and adjustable rear headrests. Convenient rear cupholders add to the limousine-like experience.#interiordesign
Drive your Nissan today. Call us 8588870777 or visit @ http://www.neonissan.co.in/ to book your ride. #NissanIndia #NeoNissan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8856263"/>
                  </a:ext>
                </a:extLst>
              </a:tr>
            </a:tbl>
          </a:graphicData>
        </a:graphic>
      </p:graphicFrame>
      <p:sp>
        <p:nvSpPr>
          <p:cNvPr id="4" name="Text Placeholder 3">
            <a:extLst>
              <a:ext uri="{FF2B5EF4-FFF2-40B4-BE49-F238E27FC236}">
                <a16:creationId xmlns:a16="http://schemas.microsoft.com/office/drawing/2014/main" id="{FE919209-64C0-469C-9382-AD529DD1F1D9}"/>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4079374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8F3A-5A49-4284-9665-760B953AA018}"/>
              </a:ext>
            </a:extLst>
          </p:cNvPr>
          <p:cNvSpPr>
            <a:spLocks noGrp="1"/>
          </p:cNvSpPr>
          <p:nvPr>
            <p:ph type="title"/>
          </p:nvPr>
        </p:nvSpPr>
        <p:spPr/>
        <p:txBody>
          <a:bodyPr/>
          <a:lstStyle/>
          <a:p>
            <a:r>
              <a:rPr lang="en-US"/>
              <a:t>Facebook Own Posts Table - 12 of 21</a:t>
            </a:r>
          </a:p>
        </p:txBody>
      </p:sp>
      <p:graphicFrame>
        <p:nvGraphicFramePr>
          <p:cNvPr id="5" name="Table Placeholder 4">
            <a:extLst>
              <a:ext uri="{FF2B5EF4-FFF2-40B4-BE49-F238E27FC236}">
                <a16:creationId xmlns:a16="http://schemas.microsoft.com/office/drawing/2014/main" id="{15791C66-D8A7-4574-8112-6B48C2087274}"/>
              </a:ext>
            </a:extLst>
          </p:cNvPr>
          <p:cNvGraphicFramePr>
            <a:graphicFrameLocks noGrp="1"/>
          </p:cNvGraphicFramePr>
          <p:nvPr>
            <p:ph type="tbl" sz="quarter" idx="13"/>
            <p:extLst>
              <p:ext uri="{D42A27DB-BD31-4B8C-83A1-F6EECF244321}">
                <p14:modId xmlns:p14="http://schemas.microsoft.com/office/powerpoint/2010/main" val="3826226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6088676"/>
                    </a:ext>
                  </a:extLst>
                </a:gridCol>
                <a:gridCol w="370332">
                  <a:extLst>
                    <a:ext uri="{9D8B030D-6E8A-4147-A177-3AD203B41FA5}">
                      <a16:colId xmlns:a16="http://schemas.microsoft.com/office/drawing/2014/main" val="2812354729"/>
                    </a:ext>
                  </a:extLst>
                </a:gridCol>
                <a:gridCol w="370332">
                  <a:extLst>
                    <a:ext uri="{9D8B030D-6E8A-4147-A177-3AD203B41FA5}">
                      <a16:colId xmlns:a16="http://schemas.microsoft.com/office/drawing/2014/main" val="1186184590"/>
                    </a:ext>
                  </a:extLst>
                </a:gridCol>
                <a:gridCol w="370332">
                  <a:extLst>
                    <a:ext uri="{9D8B030D-6E8A-4147-A177-3AD203B41FA5}">
                      <a16:colId xmlns:a16="http://schemas.microsoft.com/office/drawing/2014/main" val="1176775627"/>
                    </a:ext>
                  </a:extLst>
                </a:gridCol>
                <a:gridCol w="329184">
                  <a:extLst>
                    <a:ext uri="{9D8B030D-6E8A-4147-A177-3AD203B41FA5}">
                      <a16:colId xmlns:a16="http://schemas.microsoft.com/office/drawing/2014/main" val="1555635671"/>
                    </a:ext>
                  </a:extLst>
                </a:gridCol>
                <a:gridCol w="329184">
                  <a:extLst>
                    <a:ext uri="{9D8B030D-6E8A-4147-A177-3AD203B41FA5}">
                      <a16:colId xmlns:a16="http://schemas.microsoft.com/office/drawing/2014/main" val="2151872736"/>
                    </a:ext>
                  </a:extLst>
                </a:gridCol>
                <a:gridCol w="329184">
                  <a:extLst>
                    <a:ext uri="{9D8B030D-6E8A-4147-A177-3AD203B41FA5}">
                      <a16:colId xmlns:a16="http://schemas.microsoft.com/office/drawing/2014/main" val="4278807628"/>
                    </a:ext>
                  </a:extLst>
                </a:gridCol>
                <a:gridCol w="329184">
                  <a:extLst>
                    <a:ext uri="{9D8B030D-6E8A-4147-A177-3AD203B41FA5}">
                      <a16:colId xmlns:a16="http://schemas.microsoft.com/office/drawing/2014/main" val="4231416712"/>
                    </a:ext>
                  </a:extLst>
                </a:gridCol>
                <a:gridCol w="329184">
                  <a:extLst>
                    <a:ext uri="{9D8B030D-6E8A-4147-A177-3AD203B41FA5}">
                      <a16:colId xmlns:a16="http://schemas.microsoft.com/office/drawing/2014/main" val="884245691"/>
                    </a:ext>
                  </a:extLst>
                </a:gridCol>
                <a:gridCol w="329184">
                  <a:extLst>
                    <a:ext uri="{9D8B030D-6E8A-4147-A177-3AD203B41FA5}">
                      <a16:colId xmlns:a16="http://schemas.microsoft.com/office/drawing/2014/main" val="3752081952"/>
                    </a:ext>
                  </a:extLst>
                </a:gridCol>
                <a:gridCol w="329184">
                  <a:extLst>
                    <a:ext uri="{9D8B030D-6E8A-4147-A177-3AD203B41FA5}">
                      <a16:colId xmlns:a16="http://schemas.microsoft.com/office/drawing/2014/main" val="1771366151"/>
                    </a:ext>
                  </a:extLst>
                </a:gridCol>
                <a:gridCol w="329184">
                  <a:extLst>
                    <a:ext uri="{9D8B030D-6E8A-4147-A177-3AD203B41FA5}">
                      <a16:colId xmlns:a16="http://schemas.microsoft.com/office/drawing/2014/main" val="2916972131"/>
                    </a:ext>
                  </a:extLst>
                </a:gridCol>
                <a:gridCol w="329184">
                  <a:extLst>
                    <a:ext uri="{9D8B030D-6E8A-4147-A177-3AD203B41FA5}">
                      <a16:colId xmlns:a16="http://schemas.microsoft.com/office/drawing/2014/main" val="2518558860"/>
                    </a:ext>
                  </a:extLst>
                </a:gridCol>
                <a:gridCol w="370332">
                  <a:extLst>
                    <a:ext uri="{9D8B030D-6E8A-4147-A177-3AD203B41FA5}">
                      <a16:colId xmlns:a16="http://schemas.microsoft.com/office/drawing/2014/main" val="3434535998"/>
                    </a:ext>
                  </a:extLst>
                </a:gridCol>
                <a:gridCol w="370332">
                  <a:extLst>
                    <a:ext uri="{9D8B030D-6E8A-4147-A177-3AD203B41FA5}">
                      <a16:colId xmlns:a16="http://schemas.microsoft.com/office/drawing/2014/main" val="2783290408"/>
                    </a:ext>
                  </a:extLst>
                </a:gridCol>
                <a:gridCol w="329184">
                  <a:extLst>
                    <a:ext uri="{9D8B030D-6E8A-4147-A177-3AD203B41FA5}">
                      <a16:colId xmlns:a16="http://schemas.microsoft.com/office/drawing/2014/main" val="1881619360"/>
                    </a:ext>
                  </a:extLst>
                </a:gridCol>
                <a:gridCol w="329184">
                  <a:extLst>
                    <a:ext uri="{9D8B030D-6E8A-4147-A177-3AD203B41FA5}">
                      <a16:colId xmlns:a16="http://schemas.microsoft.com/office/drawing/2014/main" val="712178676"/>
                    </a:ext>
                  </a:extLst>
                </a:gridCol>
                <a:gridCol w="370332">
                  <a:extLst>
                    <a:ext uri="{9D8B030D-6E8A-4147-A177-3AD203B41FA5}">
                      <a16:colId xmlns:a16="http://schemas.microsoft.com/office/drawing/2014/main" val="3678150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523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- 2018-02-08 09:02:00</a:t>
                      </a:r>
                      <a:r>
                        <a:rPr kumimoji="0" lang="en-US" sz="1000" b="0" i="0" u="none" strike="noStrike" kern="1200" cap="none" spc="0" normalizeH="0" baseline="0" noProof="0">
                          <a:ln>
                            <a:noFill/>
                          </a:ln>
                          <a:solidFill>
                            <a:prstClr val="black"/>
                          </a:solidFill>
                          <a:effectLst/>
                          <a:uLnTx/>
                          <a:uFillTx/>
                          <a:latin typeface="+mn-lt"/>
                          <a:ea typeface="+mn-ea"/>
                          <a:cs typeface="+mn-cs"/>
                        </a:rPr>
                        <a:t>
#ExploreTheDesign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ft. #NissanSunny SPACIOUS INTERIOR
Like a warm, welcoming home, Nissan Sunny is meant to be shared. There’s plenty of room, with comfortable seating for adults that’s designed to be relaxing, even on longer trips. And with premium materials and textures all around, everyone on board enjoys a first-class experience.  #interiordesign
Drive your Nissan today. Call us 8588870777 or visit @ http://www.neonissan.co.in/ to book your ride. #NissanIndia #NeoNissan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6179889"/>
                  </a:ext>
                </a:extLst>
              </a:tr>
            </a:tbl>
          </a:graphicData>
        </a:graphic>
      </p:graphicFrame>
      <p:sp>
        <p:nvSpPr>
          <p:cNvPr id="4" name="Text Placeholder 3">
            <a:extLst>
              <a:ext uri="{FF2B5EF4-FFF2-40B4-BE49-F238E27FC236}">
                <a16:creationId xmlns:a16="http://schemas.microsoft.com/office/drawing/2014/main" id="{6A4BEB73-D594-4C96-B693-1AAC60972BF7}"/>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3313243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0384C-D598-4643-A907-8B663875920B}"/>
              </a:ext>
            </a:extLst>
          </p:cNvPr>
          <p:cNvSpPr>
            <a:spLocks noGrp="1"/>
          </p:cNvSpPr>
          <p:nvPr>
            <p:ph type="title"/>
          </p:nvPr>
        </p:nvSpPr>
        <p:spPr/>
        <p:txBody>
          <a:bodyPr/>
          <a:lstStyle/>
          <a:p>
            <a:r>
              <a:rPr lang="en-US"/>
              <a:t>Facebook Own Posts Table - 13 of 21</a:t>
            </a:r>
          </a:p>
        </p:txBody>
      </p:sp>
      <p:graphicFrame>
        <p:nvGraphicFramePr>
          <p:cNvPr id="5" name="Table Placeholder 4">
            <a:extLst>
              <a:ext uri="{FF2B5EF4-FFF2-40B4-BE49-F238E27FC236}">
                <a16:creationId xmlns:a16="http://schemas.microsoft.com/office/drawing/2014/main" id="{34571D4D-8459-4FC2-9DC3-480C2914B2BC}"/>
              </a:ext>
            </a:extLst>
          </p:cNvPr>
          <p:cNvGraphicFramePr>
            <a:graphicFrameLocks noGrp="1"/>
          </p:cNvGraphicFramePr>
          <p:nvPr>
            <p:ph type="tbl" sz="quarter" idx="13"/>
            <p:extLst>
              <p:ext uri="{D42A27DB-BD31-4B8C-83A1-F6EECF244321}">
                <p14:modId xmlns:p14="http://schemas.microsoft.com/office/powerpoint/2010/main" val="2940241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63924016"/>
                    </a:ext>
                  </a:extLst>
                </a:gridCol>
                <a:gridCol w="370332">
                  <a:extLst>
                    <a:ext uri="{9D8B030D-6E8A-4147-A177-3AD203B41FA5}">
                      <a16:colId xmlns:a16="http://schemas.microsoft.com/office/drawing/2014/main" val="2451220188"/>
                    </a:ext>
                  </a:extLst>
                </a:gridCol>
                <a:gridCol w="370332">
                  <a:extLst>
                    <a:ext uri="{9D8B030D-6E8A-4147-A177-3AD203B41FA5}">
                      <a16:colId xmlns:a16="http://schemas.microsoft.com/office/drawing/2014/main" val="2770595193"/>
                    </a:ext>
                  </a:extLst>
                </a:gridCol>
                <a:gridCol w="370332">
                  <a:extLst>
                    <a:ext uri="{9D8B030D-6E8A-4147-A177-3AD203B41FA5}">
                      <a16:colId xmlns:a16="http://schemas.microsoft.com/office/drawing/2014/main" val="1768457157"/>
                    </a:ext>
                  </a:extLst>
                </a:gridCol>
                <a:gridCol w="329184">
                  <a:extLst>
                    <a:ext uri="{9D8B030D-6E8A-4147-A177-3AD203B41FA5}">
                      <a16:colId xmlns:a16="http://schemas.microsoft.com/office/drawing/2014/main" val="1168779287"/>
                    </a:ext>
                  </a:extLst>
                </a:gridCol>
                <a:gridCol w="329184">
                  <a:extLst>
                    <a:ext uri="{9D8B030D-6E8A-4147-A177-3AD203B41FA5}">
                      <a16:colId xmlns:a16="http://schemas.microsoft.com/office/drawing/2014/main" val="1381976673"/>
                    </a:ext>
                  </a:extLst>
                </a:gridCol>
                <a:gridCol w="329184">
                  <a:extLst>
                    <a:ext uri="{9D8B030D-6E8A-4147-A177-3AD203B41FA5}">
                      <a16:colId xmlns:a16="http://schemas.microsoft.com/office/drawing/2014/main" val="2416392741"/>
                    </a:ext>
                  </a:extLst>
                </a:gridCol>
                <a:gridCol w="329184">
                  <a:extLst>
                    <a:ext uri="{9D8B030D-6E8A-4147-A177-3AD203B41FA5}">
                      <a16:colId xmlns:a16="http://schemas.microsoft.com/office/drawing/2014/main" val="3414211367"/>
                    </a:ext>
                  </a:extLst>
                </a:gridCol>
                <a:gridCol w="329184">
                  <a:extLst>
                    <a:ext uri="{9D8B030D-6E8A-4147-A177-3AD203B41FA5}">
                      <a16:colId xmlns:a16="http://schemas.microsoft.com/office/drawing/2014/main" val="857943355"/>
                    </a:ext>
                  </a:extLst>
                </a:gridCol>
                <a:gridCol w="329184">
                  <a:extLst>
                    <a:ext uri="{9D8B030D-6E8A-4147-A177-3AD203B41FA5}">
                      <a16:colId xmlns:a16="http://schemas.microsoft.com/office/drawing/2014/main" val="3142800569"/>
                    </a:ext>
                  </a:extLst>
                </a:gridCol>
                <a:gridCol w="329184">
                  <a:extLst>
                    <a:ext uri="{9D8B030D-6E8A-4147-A177-3AD203B41FA5}">
                      <a16:colId xmlns:a16="http://schemas.microsoft.com/office/drawing/2014/main" val="1732369252"/>
                    </a:ext>
                  </a:extLst>
                </a:gridCol>
                <a:gridCol w="329184">
                  <a:extLst>
                    <a:ext uri="{9D8B030D-6E8A-4147-A177-3AD203B41FA5}">
                      <a16:colId xmlns:a16="http://schemas.microsoft.com/office/drawing/2014/main" val="1588461136"/>
                    </a:ext>
                  </a:extLst>
                </a:gridCol>
                <a:gridCol w="329184">
                  <a:extLst>
                    <a:ext uri="{9D8B030D-6E8A-4147-A177-3AD203B41FA5}">
                      <a16:colId xmlns:a16="http://schemas.microsoft.com/office/drawing/2014/main" val="3013306876"/>
                    </a:ext>
                  </a:extLst>
                </a:gridCol>
                <a:gridCol w="370332">
                  <a:extLst>
                    <a:ext uri="{9D8B030D-6E8A-4147-A177-3AD203B41FA5}">
                      <a16:colId xmlns:a16="http://schemas.microsoft.com/office/drawing/2014/main" val="147757662"/>
                    </a:ext>
                  </a:extLst>
                </a:gridCol>
                <a:gridCol w="370332">
                  <a:extLst>
                    <a:ext uri="{9D8B030D-6E8A-4147-A177-3AD203B41FA5}">
                      <a16:colId xmlns:a16="http://schemas.microsoft.com/office/drawing/2014/main" val="576245539"/>
                    </a:ext>
                  </a:extLst>
                </a:gridCol>
                <a:gridCol w="329184">
                  <a:extLst>
                    <a:ext uri="{9D8B030D-6E8A-4147-A177-3AD203B41FA5}">
                      <a16:colId xmlns:a16="http://schemas.microsoft.com/office/drawing/2014/main" val="3744891185"/>
                    </a:ext>
                  </a:extLst>
                </a:gridCol>
                <a:gridCol w="329184">
                  <a:extLst>
                    <a:ext uri="{9D8B030D-6E8A-4147-A177-3AD203B41FA5}">
                      <a16:colId xmlns:a16="http://schemas.microsoft.com/office/drawing/2014/main" val="1387768893"/>
                    </a:ext>
                  </a:extLst>
                </a:gridCol>
                <a:gridCol w="370332">
                  <a:extLst>
                    <a:ext uri="{9D8B030D-6E8A-4147-A177-3AD203B41FA5}">
                      <a16:colId xmlns:a16="http://schemas.microsoft.com/office/drawing/2014/main" val="1070945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3706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- 2018-02-07 11:36:47</a:t>
                      </a:r>
                      <a:r>
                        <a:rPr kumimoji="0" lang="en-US" sz="1000" b="0" i="0" u="none" strike="noStrike" kern="1200" cap="none" spc="0" normalizeH="0" baseline="0" noProof="0">
                          <a:ln>
                            <a:noFill/>
                          </a:ln>
                          <a:solidFill>
                            <a:prstClr val="black"/>
                          </a:solidFill>
                          <a:effectLst/>
                          <a:uLnTx/>
                          <a:uFillTx/>
                          <a:latin typeface="+mn-lt"/>
                          <a:ea typeface="+mn-ea"/>
                          <a:cs typeface="+mn-cs"/>
                        </a:rPr>
                        <a:t>
"What drives me and the Nissan team to keep going? We want to give as many people access to green and intelligent technologies as possible"
"We can turn the promise of an EV future into a reality – for communities, cities and the entire Asia and Oceania region. Let’s work together to create a greener and cleaner environment for our families."
– Yutaka Sanada, Regional Senior Vice President, Nissan Motor Asia Pacific #Nissan #NissanFutures
Drive your Nissan today. Call us 8588870777 or visit @ http://www.neonissan.co.in/ to book your ride.
#NissanIndia #NeoNissan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9079960"/>
                  </a:ext>
                </a:extLst>
              </a:tr>
            </a:tbl>
          </a:graphicData>
        </a:graphic>
      </p:graphicFrame>
      <p:sp>
        <p:nvSpPr>
          <p:cNvPr id="4" name="Text Placeholder 3">
            <a:extLst>
              <a:ext uri="{FF2B5EF4-FFF2-40B4-BE49-F238E27FC236}">
                <a16:creationId xmlns:a16="http://schemas.microsoft.com/office/drawing/2014/main" id="{D0BD24D5-CAEE-49C6-A4C5-FEA984651FCF}"/>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1034503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C349-76B1-4EA6-925F-275F7E020EC0}"/>
              </a:ext>
            </a:extLst>
          </p:cNvPr>
          <p:cNvSpPr>
            <a:spLocks noGrp="1"/>
          </p:cNvSpPr>
          <p:nvPr>
            <p:ph type="title"/>
          </p:nvPr>
        </p:nvSpPr>
        <p:spPr/>
        <p:txBody>
          <a:bodyPr/>
          <a:lstStyle/>
          <a:p>
            <a:r>
              <a:rPr lang="en-US"/>
              <a:t>Facebook Own Posts Table - 14 of 21</a:t>
            </a:r>
          </a:p>
        </p:txBody>
      </p:sp>
      <p:graphicFrame>
        <p:nvGraphicFramePr>
          <p:cNvPr id="5" name="Table Placeholder 4">
            <a:extLst>
              <a:ext uri="{FF2B5EF4-FFF2-40B4-BE49-F238E27FC236}">
                <a16:creationId xmlns:a16="http://schemas.microsoft.com/office/drawing/2014/main" id="{639F54B4-C268-4848-8399-FF38B77D2A50}"/>
              </a:ext>
            </a:extLst>
          </p:cNvPr>
          <p:cNvGraphicFramePr>
            <a:graphicFrameLocks noGrp="1"/>
          </p:cNvGraphicFramePr>
          <p:nvPr>
            <p:ph type="tbl" sz="quarter" idx="13"/>
            <p:extLst>
              <p:ext uri="{D42A27DB-BD31-4B8C-83A1-F6EECF244321}">
                <p14:modId xmlns:p14="http://schemas.microsoft.com/office/powerpoint/2010/main" val="2450553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77209136"/>
                    </a:ext>
                  </a:extLst>
                </a:gridCol>
                <a:gridCol w="370332">
                  <a:extLst>
                    <a:ext uri="{9D8B030D-6E8A-4147-A177-3AD203B41FA5}">
                      <a16:colId xmlns:a16="http://schemas.microsoft.com/office/drawing/2014/main" val="2954616315"/>
                    </a:ext>
                  </a:extLst>
                </a:gridCol>
                <a:gridCol w="370332">
                  <a:extLst>
                    <a:ext uri="{9D8B030D-6E8A-4147-A177-3AD203B41FA5}">
                      <a16:colId xmlns:a16="http://schemas.microsoft.com/office/drawing/2014/main" val="340301345"/>
                    </a:ext>
                  </a:extLst>
                </a:gridCol>
                <a:gridCol w="370332">
                  <a:extLst>
                    <a:ext uri="{9D8B030D-6E8A-4147-A177-3AD203B41FA5}">
                      <a16:colId xmlns:a16="http://schemas.microsoft.com/office/drawing/2014/main" val="75239704"/>
                    </a:ext>
                  </a:extLst>
                </a:gridCol>
                <a:gridCol w="329184">
                  <a:extLst>
                    <a:ext uri="{9D8B030D-6E8A-4147-A177-3AD203B41FA5}">
                      <a16:colId xmlns:a16="http://schemas.microsoft.com/office/drawing/2014/main" val="3302108572"/>
                    </a:ext>
                  </a:extLst>
                </a:gridCol>
                <a:gridCol w="329184">
                  <a:extLst>
                    <a:ext uri="{9D8B030D-6E8A-4147-A177-3AD203B41FA5}">
                      <a16:colId xmlns:a16="http://schemas.microsoft.com/office/drawing/2014/main" val="3784109299"/>
                    </a:ext>
                  </a:extLst>
                </a:gridCol>
                <a:gridCol w="329184">
                  <a:extLst>
                    <a:ext uri="{9D8B030D-6E8A-4147-A177-3AD203B41FA5}">
                      <a16:colId xmlns:a16="http://schemas.microsoft.com/office/drawing/2014/main" val="2073885225"/>
                    </a:ext>
                  </a:extLst>
                </a:gridCol>
                <a:gridCol w="329184">
                  <a:extLst>
                    <a:ext uri="{9D8B030D-6E8A-4147-A177-3AD203B41FA5}">
                      <a16:colId xmlns:a16="http://schemas.microsoft.com/office/drawing/2014/main" val="3282696711"/>
                    </a:ext>
                  </a:extLst>
                </a:gridCol>
                <a:gridCol w="329184">
                  <a:extLst>
                    <a:ext uri="{9D8B030D-6E8A-4147-A177-3AD203B41FA5}">
                      <a16:colId xmlns:a16="http://schemas.microsoft.com/office/drawing/2014/main" val="553572913"/>
                    </a:ext>
                  </a:extLst>
                </a:gridCol>
                <a:gridCol w="329184">
                  <a:extLst>
                    <a:ext uri="{9D8B030D-6E8A-4147-A177-3AD203B41FA5}">
                      <a16:colId xmlns:a16="http://schemas.microsoft.com/office/drawing/2014/main" val="4232543919"/>
                    </a:ext>
                  </a:extLst>
                </a:gridCol>
                <a:gridCol w="329184">
                  <a:extLst>
                    <a:ext uri="{9D8B030D-6E8A-4147-A177-3AD203B41FA5}">
                      <a16:colId xmlns:a16="http://schemas.microsoft.com/office/drawing/2014/main" val="2417527577"/>
                    </a:ext>
                  </a:extLst>
                </a:gridCol>
                <a:gridCol w="329184">
                  <a:extLst>
                    <a:ext uri="{9D8B030D-6E8A-4147-A177-3AD203B41FA5}">
                      <a16:colId xmlns:a16="http://schemas.microsoft.com/office/drawing/2014/main" val="540825360"/>
                    </a:ext>
                  </a:extLst>
                </a:gridCol>
                <a:gridCol w="329184">
                  <a:extLst>
                    <a:ext uri="{9D8B030D-6E8A-4147-A177-3AD203B41FA5}">
                      <a16:colId xmlns:a16="http://schemas.microsoft.com/office/drawing/2014/main" val="4087284873"/>
                    </a:ext>
                  </a:extLst>
                </a:gridCol>
                <a:gridCol w="370332">
                  <a:extLst>
                    <a:ext uri="{9D8B030D-6E8A-4147-A177-3AD203B41FA5}">
                      <a16:colId xmlns:a16="http://schemas.microsoft.com/office/drawing/2014/main" val="2487291041"/>
                    </a:ext>
                  </a:extLst>
                </a:gridCol>
                <a:gridCol w="370332">
                  <a:extLst>
                    <a:ext uri="{9D8B030D-6E8A-4147-A177-3AD203B41FA5}">
                      <a16:colId xmlns:a16="http://schemas.microsoft.com/office/drawing/2014/main" val="1011229177"/>
                    </a:ext>
                  </a:extLst>
                </a:gridCol>
                <a:gridCol w="329184">
                  <a:extLst>
                    <a:ext uri="{9D8B030D-6E8A-4147-A177-3AD203B41FA5}">
                      <a16:colId xmlns:a16="http://schemas.microsoft.com/office/drawing/2014/main" val="2348880968"/>
                    </a:ext>
                  </a:extLst>
                </a:gridCol>
                <a:gridCol w="329184">
                  <a:extLst>
                    <a:ext uri="{9D8B030D-6E8A-4147-A177-3AD203B41FA5}">
                      <a16:colId xmlns:a16="http://schemas.microsoft.com/office/drawing/2014/main" val="1149048484"/>
                    </a:ext>
                  </a:extLst>
                </a:gridCol>
                <a:gridCol w="370332">
                  <a:extLst>
                    <a:ext uri="{9D8B030D-6E8A-4147-A177-3AD203B41FA5}">
                      <a16:colId xmlns:a16="http://schemas.microsoft.com/office/drawing/2014/main" val="2695810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098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- 2018-02-07 11:35:19</a:t>
                      </a:r>
                      <a:r>
                        <a:rPr kumimoji="0" lang="en-US" sz="1000" b="0" i="0" u="none" strike="noStrike" kern="1200" cap="none" spc="0" normalizeH="0" baseline="0" noProof="0">
                          <a:ln>
                            <a:noFill/>
                          </a:ln>
                          <a:solidFill>
                            <a:prstClr val="black"/>
                          </a:solidFill>
                          <a:effectLst/>
                          <a:uLnTx/>
                          <a:uFillTx/>
                          <a:latin typeface="+mn-lt"/>
                          <a:ea typeface="+mn-ea"/>
                          <a:cs typeface="+mn-cs"/>
                        </a:rPr>
                        <a:t>
Stay ahead of the game with the X-Tronic CVT Transmission of the most affordable CVT Automatic in the category- #Nissan #Micra https://my.nissan/MicraCVT
Drive your Nissan today. Call us 8588870777 or visit @ http://www.neonissan.co.in/ to book your ride.
#NissanIndia #NeoNissan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4131676"/>
                  </a:ext>
                </a:extLst>
              </a:tr>
            </a:tbl>
          </a:graphicData>
        </a:graphic>
      </p:graphicFrame>
      <p:sp>
        <p:nvSpPr>
          <p:cNvPr id="4" name="Text Placeholder 3">
            <a:extLst>
              <a:ext uri="{FF2B5EF4-FFF2-40B4-BE49-F238E27FC236}">
                <a16:creationId xmlns:a16="http://schemas.microsoft.com/office/drawing/2014/main" id="{32DC23CA-9CC4-4CCB-8616-D456F09C5769}"/>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2677383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19EB3-0D2D-4823-B432-EB087D0DD074}"/>
              </a:ext>
            </a:extLst>
          </p:cNvPr>
          <p:cNvSpPr>
            <a:spLocks noGrp="1"/>
          </p:cNvSpPr>
          <p:nvPr>
            <p:ph type="title"/>
          </p:nvPr>
        </p:nvSpPr>
        <p:spPr/>
        <p:txBody>
          <a:bodyPr/>
          <a:lstStyle/>
          <a:p>
            <a:r>
              <a:rPr lang="en-US"/>
              <a:t>Facebook Own Posts Table - 15 of 21</a:t>
            </a:r>
          </a:p>
        </p:txBody>
      </p:sp>
      <p:graphicFrame>
        <p:nvGraphicFramePr>
          <p:cNvPr id="5" name="Table Placeholder 4">
            <a:extLst>
              <a:ext uri="{FF2B5EF4-FFF2-40B4-BE49-F238E27FC236}">
                <a16:creationId xmlns:a16="http://schemas.microsoft.com/office/drawing/2014/main" id="{D9CED98C-B394-4552-8220-F43FDFAC343F}"/>
              </a:ext>
            </a:extLst>
          </p:cNvPr>
          <p:cNvGraphicFramePr>
            <a:graphicFrameLocks noGrp="1"/>
          </p:cNvGraphicFramePr>
          <p:nvPr>
            <p:ph type="tbl" sz="quarter" idx="13"/>
            <p:extLst>
              <p:ext uri="{D42A27DB-BD31-4B8C-83A1-F6EECF244321}">
                <p14:modId xmlns:p14="http://schemas.microsoft.com/office/powerpoint/2010/main" val="93213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04373260"/>
                    </a:ext>
                  </a:extLst>
                </a:gridCol>
                <a:gridCol w="370332">
                  <a:extLst>
                    <a:ext uri="{9D8B030D-6E8A-4147-A177-3AD203B41FA5}">
                      <a16:colId xmlns:a16="http://schemas.microsoft.com/office/drawing/2014/main" val="762635779"/>
                    </a:ext>
                  </a:extLst>
                </a:gridCol>
                <a:gridCol w="370332">
                  <a:extLst>
                    <a:ext uri="{9D8B030D-6E8A-4147-A177-3AD203B41FA5}">
                      <a16:colId xmlns:a16="http://schemas.microsoft.com/office/drawing/2014/main" val="1335993485"/>
                    </a:ext>
                  </a:extLst>
                </a:gridCol>
                <a:gridCol w="370332">
                  <a:extLst>
                    <a:ext uri="{9D8B030D-6E8A-4147-A177-3AD203B41FA5}">
                      <a16:colId xmlns:a16="http://schemas.microsoft.com/office/drawing/2014/main" val="1019451041"/>
                    </a:ext>
                  </a:extLst>
                </a:gridCol>
                <a:gridCol w="329184">
                  <a:extLst>
                    <a:ext uri="{9D8B030D-6E8A-4147-A177-3AD203B41FA5}">
                      <a16:colId xmlns:a16="http://schemas.microsoft.com/office/drawing/2014/main" val="3279614072"/>
                    </a:ext>
                  </a:extLst>
                </a:gridCol>
                <a:gridCol w="329184">
                  <a:extLst>
                    <a:ext uri="{9D8B030D-6E8A-4147-A177-3AD203B41FA5}">
                      <a16:colId xmlns:a16="http://schemas.microsoft.com/office/drawing/2014/main" val="2419465185"/>
                    </a:ext>
                  </a:extLst>
                </a:gridCol>
                <a:gridCol w="329184">
                  <a:extLst>
                    <a:ext uri="{9D8B030D-6E8A-4147-A177-3AD203B41FA5}">
                      <a16:colId xmlns:a16="http://schemas.microsoft.com/office/drawing/2014/main" val="4000252940"/>
                    </a:ext>
                  </a:extLst>
                </a:gridCol>
                <a:gridCol w="329184">
                  <a:extLst>
                    <a:ext uri="{9D8B030D-6E8A-4147-A177-3AD203B41FA5}">
                      <a16:colId xmlns:a16="http://schemas.microsoft.com/office/drawing/2014/main" val="1604658844"/>
                    </a:ext>
                  </a:extLst>
                </a:gridCol>
                <a:gridCol w="329184">
                  <a:extLst>
                    <a:ext uri="{9D8B030D-6E8A-4147-A177-3AD203B41FA5}">
                      <a16:colId xmlns:a16="http://schemas.microsoft.com/office/drawing/2014/main" val="4095866794"/>
                    </a:ext>
                  </a:extLst>
                </a:gridCol>
                <a:gridCol w="329184">
                  <a:extLst>
                    <a:ext uri="{9D8B030D-6E8A-4147-A177-3AD203B41FA5}">
                      <a16:colId xmlns:a16="http://schemas.microsoft.com/office/drawing/2014/main" val="2064717075"/>
                    </a:ext>
                  </a:extLst>
                </a:gridCol>
                <a:gridCol w="329184">
                  <a:extLst>
                    <a:ext uri="{9D8B030D-6E8A-4147-A177-3AD203B41FA5}">
                      <a16:colId xmlns:a16="http://schemas.microsoft.com/office/drawing/2014/main" val="1934625074"/>
                    </a:ext>
                  </a:extLst>
                </a:gridCol>
                <a:gridCol w="329184">
                  <a:extLst>
                    <a:ext uri="{9D8B030D-6E8A-4147-A177-3AD203B41FA5}">
                      <a16:colId xmlns:a16="http://schemas.microsoft.com/office/drawing/2014/main" val="3641239265"/>
                    </a:ext>
                  </a:extLst>
                </a:gridCol>
                <a:gridCol w="329184">
                  <a:extLst>
                    <a:ext uri="{9D8B030D-6E8A-4147-A177-3AD203B41FA5}">
                      <a16:colId xmlns:a16="http://schemas.microsoft.com/office/drawing/2014/main" val="310580600"/>
                    </a:ext>
                  </a:extLst>
                </a:gridCol>
                <a:gridCol w="370332">
                  <a:extLst>
                    <a:ext uri="{9D8B030D-6E8A-4147-A177-3AD203B41FA5}">
                      <a16:colId xmlns:a16="http://schemas.microsoft.com/office/drawing/2014/main" val="2225270902"/>
                    </a:ext>
                  </a:extLst>
                </a:gridCol>
                <a:gridCol w="370332">
                  <a:extLst>
                    <a:ext uri="{9D8B030D-6E8A-4147-A177-3AD203B41FA5}">
                      <a16:colId xmlns:a16="http://schemas.microsoft.com/office/drawing/2014/main" val="3855221152"/>
                    </a:ext>
                  </a:extLst>
                </a:gridCol>
                <a:gridCol w="329184">
                  <a:extLst>
                    <a:ext uri="{9D8B030D-6E8A-4147-A177-3AD203B41FA5}">
                      <a16:colId xmlns:a16="http://schemas.microsoft.com/office/drawing/2014/main" val="1362688275"/>
                    </a:ext>
                  </a:extLst>
                </a:gridCol>
                <a:gridCol w="329184">
                  <a:extLst>
                    <a:ext uri="{9D8B030D-6E8A-4147-A177-3AD203B41FA5}">
                      <a16:colId xmlns:a16="http://schemas.microsoft.com/office/drawing/2014/main" val="234309127"/>
                    </a:ext>
                  </a:extLst>
                </a:gridCol>
                <a:gridCol w="370332">
                  <a:extLst>
                    <a:ext uri="{9D8B030D-6E8A-4147-A177-3AD203B41FA5}">
                      <a16:colId xmlns:a16="http://schemas.microsoft.com/office/drawing/2014/main" val="169994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819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Neo Nissan - 2018-02-07 10:28:06</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1918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Neo Nissan - 2018-02-07 10:06:22</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8737682"/>
                  </a:ext>
                </a:extLst>
              </a:tr>
            </a:tbl>
          </a:graphicData>
        </a:graphic>
      </p:graphicFrame>
      <p:sp>
        <p:nvSpPr>
          <p:cNvPr id="4" name="Text Placeholder 3">
            <a:extLst>
              <a:ext uri="{FF2B5EF4-FFF2-40B4-BE49-F238E27FC236}">
                <a16:creationId xmlns:a16="http://schemas.microsoft.com/office/drawing/2014/main" id="{EB136582-1B17-4F95-A522-BBF7D9ABCB2C}"/>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3034324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54EC0-77B4-40D0-8849-1CE397F85AB6}"/>
              </a:ext>
            </a:extLst>
          </p:cNvPr>
          <p:cNvSpPr>
            <a:spLocks noGrp="1"/>
          </p:cNvSpPr>
          <p:nvPr>
            <p:ph type="title"/>
          </p:nvPr>
        </p:nvSpPr>
        <p:spPr/>
        <p:txBody>
          <a:bodyPr/>
          <a:lstStyle/>
          <a:p>
            <a:r>
              <a:rPr lang="en-US"/>
              <a:t>Facebook Own Posts Table - 16 of 21</a:t>
            </a:r>
          </a:p>
        </p:txBody>
      </p:sp>
      <p:graphicFrame>
        <p:nvGraphicFramePr>
          <p:cNvPr id="5" name="Table Placeholder 4">
            <a:extLst>
              <a:ext uri="{FF2B5EF4-FFF2-40B4-BE49-F238E27FC236}">
                <a16:creationId xmlns:a16="http://schemas.microsoft.com/office/drawing/2014/main" id="{BD79110A-B9FD-4BAD-8FBB-822D12D8BF3C}"/>
              </a:ext>
            </a:extLst>
          </p:cNvPr>
          <p:cNvGraphicFramePr>
            <a:graphicFrameLocks noGrp="1"/>
          </p:cNvGraphicFramePr>
          <p:nvPr>
            <p:ph type="tbl" sz="quarter" idx="13"/>
            <p:extLst>
              <p:ext uri="{D42A27DB-BD31-4B8C-83A1-F6EECF244321}">
                <p14:modId xmlns:p14="http://schemas.microsoft.com/office/powerpoint/2010/main" val="806587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76178150"/>
                    </a:ext>
                  </a:extLst>
                </a:gridCol>
                <a:gridCol w="370332">
                  <a:extLst>
                    <a:ext uri="{9D8B030D-6E8A-4147-A177-3AD203B41FA5}">
                      <a16:colId xmlns:a16="http://schemas.microsoft.com/office/drawing/2014/main" val="1732825104"/>
                    </a:ext>
                  </a:extLst>
                </a:gridCol>
                <a:gridCol w="370332">
                  <a:extLst>
                    <a:ext uri="{9D8B030D-6E8A-4147-A177-3AD203B41FA5}">
                      <a16:colId xmlns:a16="http://schemas.microsoft.com/office/drawing/2014/main" val="3611427394"/>
                    </a:ext>
                  </a:extLst>
                </a:gridCol>
                <a:gridCol w="370332">
                  <a:extLst>
                    <a:ext uri="{9D8B030D-6E8A-4147-A177-3AD203B41FA5}">
                      <a16:colId xmlns:a16="http://schemas.microsoft.com/office/drawing/2014/main" val="2825795065"/>
                    </a:ext>
                  </a:extLst>
                </a:gridCol>
                <a:gridCol w="329184">
                  <a:extLst>
                    <a:ext uri="{9D8B030D-6E8A-4147-A177-3AD203B41FA5}">
                      <a16:colId xmlns:a16="http://schemas.microsoft.com/office/drawing/2014/main" val="445651567"/>
                    </a:ext>
                  </a:extLst>
                </a:gridCol>
                <a:gridCol w="329184">
                  <a:extLst>
                    <a:ext uri="{9D8B030D-6E8A-4147-A177-3AD203B41FA5}">
                      <a16:colId xmlns:a16="http://schemas.microsoft.com/office/drawing/2014/main" val="2229599892"/>
                    </a:ext>
                  </a:extLst>
                </a:gridCol>
                <a:gridCol w="329184">
                  <a:extLst>
                    <a:ext uri="{9D8B030D-6E8A-4147-A177-3AD203B41FA5}">
                      <a16:colId xmlns:a16="http://schemas.microsoft.com/office/drawing/2014/main" val="4072370255"/>
                    </a:ext>
                  </a:extLst>
                </a:gridCol>
                <a:gridCol w="329184">
                  <a:extLst>
                    <a:ext uri="{9D8B030D-6E8A-4147-A177-3AD203B41FA5}">
                      <a16:colId xmlns:a16="http://schemas.microsoft.com/office/drawing/2014/main" val="1479310388"/>
                    </a:ext>
                  </a:extLst>
                </a:gridCol>
                <a:gridCol w="329184">
                  <a:extLst>
                    <a:ext uri="{9D8B030D-6E8A-4147-A177-3AD203B41FA5}">
                      <a16:colId xmlns:a16="http://schemas.microsoft.com/office/drawing/2014/main" val="89505895"/>
                    </a:ext>
                  </a:extLst>
                </a:gridCol>
                <a:gridCol w="329184">
                  <a:extLst>
                    <a:ext uri="{9D8B030D-6E8A-4147-A177-3AD203B41FA5}">
                      <a16:colId xmlns:a16="http://schemas.microsoft.com/office/drawing/2014/main" val="1591462544"/>
                    </a:ext>
                  </a:extLst>
                </a:gridCol>
                <a:gridCol w="329184">
                  <a:extLst>
                    <a:ext uri="{9D8B030D-6E8A-4147-A177-3AD203B41FA5}">
                      <a16:colId xmlns:a16="http://schemas.microsoft.com/office/drawing/2014/main" val="1641503857"/>
                    </a:ext>
                  </a:extLst>
                </a:gridCol>
                <a:gridCol w="329184">
                  <a:extLst>
                    <a:ext uri="{9D8B030D-6E8A-4147-A177-3AD203B41FA5}">
                      <a16:colId xmlns:a16="http://schemas.microsoft.com/office/drawing/2014/main" val="753978718"/>
                    </a:ext>
                  </a:extLst>
                </a:gridCol>
                <a:gridCol w="329184">
                  <a:extLst>
                    <a:ext uri="{9D8B030D-6E8A-4147-A177-3AD203B41FA5}">
                      <a16:colId xmlns:a16="http://schemas.microsoft.com/office/drawing/2014/main" val="2438692920"/>
                    </a:ext>
                  </a:extLst>
                </a:gridCol>
                <a:gridCol w="370332">
                  <a:extLst>
                    <a:ext uri="{9D8B030D-6E8A-4147-A177-3AD203B41FA5}">
                      <a16:colId xmlns:a16="http://schemas.microsoft.com/office/drawing/2014/main" val="1055931927"/>
                    </a:ext>
                  </a:extLst>
                </a:gridCol>
                <a:gridCol w="370332">
                  <a:extLst>
                    <a:ext uri="{9D8B030D-6E8A-4147-A177-3AD203B41FA5}">
                      <a16:colId xmlns:a16="http://schemas.microsoft.com/office/drawing/2014/main" val="184330362"/>
                    </a:ext>
                  </a:extLst>
                </a:gridCol>
                <a:gridCol w="329184">
                  <a:extLst>
                    <a:ext uri="{9D8B030D-6E8A-4147-A177-3AD203B41FA5}">
                      <a16:colId xmlns:a16="http://schemas.microsoft.com/office/drawing/2014/main" val="4093548492"/>
                    </a:ext>
                  </a:extLst>
                </a:gridCol>
                <a:gridCol w="329184">
                  <a:extLst>
                    <a:ext uri="{9D8B030D-6E8A-4147-A177-3AD203B41FA5}">
                      <a16:colId xmlns:a16="http://schemas.microsoft.com/office/drawing/2014/main" val="1792225300"/>
                    </a:ext>
                  </a:extLst>
                </a:gridCol>
                <a:gridCol w="370332">
                  <a:extLst>
                    <a:ext uri="{9D8B030D-6E8A-4147-A177-3AD203B41FA5}">
                      <a16:colId xmlns:a16="http://schemas.microsoft.com/office/drawing/2014/main" val="977191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5946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- 2018-02-07 08:50:49</a:t>
                      </a:r>
                      <a:r>
                        <a:rPr kumimoji="0" lang="en-US" sz="1000" b="0" i="0" u="none" strike="noStrike" kern="1200" cap="none" spc="0" normalizeH="0" baseline="0" noProof="0">
                          <a:ln>
                            <a:noFill/>
                          </a:ln>
                          <a:solidFill>
                            <a:prstClr val="black"/>
                          </a:solidFill>
                          <a:effectLst/>
                          <a:uLnTx/>
                          <a:uFillTx/>
                          <a:latin typeface="+mn-lt"/>
                          <a:ea typeface="+mn-ea"/>
                          <a:cs typeface="+mn-cs"/>
                        </a:rPr>
                        <a:t>
#ExploreTheDesign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ft. #NissanSunny PIANO BLACK FINISH
The Piano Black finish with silver accents on the sides of the center console adds to the premium ambience.#interiordesign
Drive your Nissan today. Call us 8588870777 or visit @ http://www.neonissan.co.in/ to book your ride. #NissanIndia #NeoNissan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4173606"/>
                  </a:ext>
                </a:extLst>
              </a:tr>
            </a:tbl>
          </a:graphicData>
        </a:graphic>
      </p:graphicFrame>
      <p:sp>
        <p:nvSpPr>
          <p:cNvPr id="4" name="Text Placeholder 3">
            <a:extLst>
              <a:ext uri="{FF2B5EF4-FFF2-40B4-BE49-F238E27FC236}">
                <a16:creationId xmlns:a16="http://schemas.microsoft.com/office/drawing/2014/main" id="{A375BA05-2207-4D07-9E0C-1CB436D97840}"/>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3323351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12A7F-FB71-4867-BD0E-B2A81B8CACBD}"/>
              </a:ext>
            </a:extLst>
          </p:cNvPr>
          <p:cNvSpPr>
            <a:spLocks noGrp="1"/>
          </p:cNvSpPr>
          <p:nvPr>
            <p:ph type="title"/>
          </p:nvPr>
        </p:nvSpPr>
        <p:spPr/>
        <p:txBody>
          <a:bodyPr/>
          <a:lstStyle/>
          <a:p>
            <a:r>
              <a:rPr lang="en-US"/>
              <a:t>Facebook Own Posts Table - 17 of 21</a:t>
            </a:r>
          </a:p>
        </p:txBody>
      </p:sp>
      <p:graphicFrame>
        <p:nvGraphicFramePr>
          <p:cNvPr id="5" name="Table Placeholder 4">
            <a:extLst>
              <a:ext uri="{FF2B5EF4-FFF2-40B4-BE49-F238E27FC236}">
                <a16:creationId xmlns:a16="http://schemas.microsoft.com/office/drawing/2014/main" id="{2878166D-1282-433E-AAFE-0E4419BBF606}"/>
              </a:ext>
            </a:extLst>
          </p:cNvPr>
          <p:cNvGraphicFramePr>
            <a:graphicFrameLocks noGrp="1"/>
          </p:cNvGraphicFramePr>
          <p:nvPr>
            <p:ph type="tbl" sz="quarter" idx="13"/>
            <p:extLst>
              <p:ext uri="{D42A27DB-BD31-4B8C-83A1-F6EECF244321}">
                <p14:modId xmlns:p14="http://schemas.microsoft.com/office/powerpoint/2010/main" val="113507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39856000"/>
                    </a:ext>
                  </a:extLst>
                </a:gridCol>
                <a:gridCol w="370332">
                  <a:extLst>
                    <a:ext uri="{9D8B030D-6E8A-4147-A177-3AD203B41FA5}">
                      <a16:colId xmlns:a16="http://schemas.microsoft.com/office/drawing/2014/main" val="2775043094"/>
                    </a:ext>
                  </a:extLst>
                </a:gridCol>
                <a:gridCol w="370332">
                  <a:extLst>
                    <a:ext uri="{9D8B030D-6E8A-4147-A177-3AD203B41FA5}">
                      <a16:colId xmlns:a16="http://schemas.microsoft.com/office/drawing/2014/main" val="555347466"/>
                    </a:ext>
                  </a:extLst>
                </a:gridCol>
                <a:gridCol w="370332">
                  <a:extLst>
                    <a:ext uri="{9D8B030D-6E8A-4147-A177-3AD203B41FA5}">
                      <a16:colId xmlns:a16="http://schemas.microsoft.com/office/drawing/2014/main" val="3847422095"/>
                    </a:ext>
                  </a:extLst>
                </a:gridCol>
                <a:gridCol w="329184">
                  <a:extLst>
                    <a:ext uri="{9D8B030D-6E8A-4147-A177-3AD203B41FA5}">
                      <a16:colId xmlns:a16="http://schemas.microsoft.com/office/drawing/2014/main" val="3464911891"/>
                    </a:ext>
                  </a:extLst>
                </a:gridCol>
                <a:gridCol w="329184">
                  <a:extLst>
                    <a:ext uri="{9D8B030D-6E8A-4147-A177-3AD203B41FA5}">
                      <a16:colId xmlns:a16="http://schemas.microsoft.com/office/drawing/2014/main" val="2424942199"/>
                    </a:ext>
                  </a:extLst>
                </a:gridCol>
                <a:gridCol w="329184">
                  <a:extLst>
                    <a:ext uri="{9D8B030D-6E8A-4147-A177-3AD203B41FA5}">
                      <a16:colId xmlns:a16="http://schemas.microsoft.com/office/drawing/2014/main" val="2197503512"/>
                    </a:ext>
                  </a:extLst>
                </a:gridCol>
                <a:gridCol w="329184">
                  <a:extLst>
                    <a:ext uri="{9D8B030D-6E8A-4147-A177-3AD203B41FA5}">
                      <a16:colId xmlns:a16="http://schemas.microsoft.com/office/drawing/2014/main" val="3169204898"/>
                    </a:ext>
                  </a:extLst>
                </a:gridCol>
                <a:gridCol w="329184">
                  <a:extLst>
                    <a:ext uri="{9D8B030D-6E8A-4147-A177-3AD203B41FA5}">
                      <a16:colId xmlns:a16="http://schemas.microsoft.com/office/drawing/2014/main" val="2864772930"/>
                    </a:ext>
                  </a:extLst>
                </a:gridCol>
                <a:gridCol w="329184">
                  <a:extLst>
                    <a:ext uri="{9D8B030D-6E8A-4147-A177-3AD203B41FA5}">
                      <a16:colId xmlns:a16="http://schemas.microsoft.com/office/drawing/2014/main" val="2023747366"/>
                    </a:ext>
                  </a:extLst>
                </a:gridCol>
                <a:gridCol w="329184">
                  <a:extLst>
                    <a:ext uri="{9D8B030D-6E8A-4147-A177-3AD203B41FA5}">
                      <a16:colId xmlns:a16="http://schemas.microsoft.com/office/drawing/2014/main" val="3655371365"/>
                    </a:ext>
                  </a:extLst>
                </a:gridCol>
                <a:gridCol w="329184">
                  <a:extLst>
                    <a:ext uri="{9D8B030D-6E8A-4147-A177-3AD203B41FA5}">
                      <a16:colId xmlns:a16="http://schemas.microsoft.com/office/drawing/2014/main" val="3267764319"/>
                    </a:ext>
                  </a:extLst>
                </a:gridCol>
                <a:gridCol w="329184">
                  <a:extLst>
                    <a:ext uri="{9D8B030D-6E8A-4147-A177-3AD203B41FA5}">
                      <a16:colId xmlns:a16="http://schemas.microsoft.com/office/drawing/2014/main" val="2292199001"/>
                    </a:ext>
                  </a:extLst>
                </a:gridCol>
                <a:gridCol w="370332">
                  <a:extLst>
                    <a:ext uri="{9D8B030D-6E8A-4147-A177-3AD203B41FA5}">
                      <a16:colId xmlns:a16="http://schemas.microsoft.com/office/drawing/2014/main" val="3496942021"/>
                    </a:ext>
                  </a:extLst>
                </a:gridCol>
                <a:gridCol w="370332">
                  <a:extLst>
                    <a:ext uri="{9D8B030D-6E8A-4147-A177-3AD203B41FA5}">
                      <a16:colId xmlns:a16="http://schemas.microsoft.com/office/drawing/2014/main" val="2321407499"/>
                    </a:ext>
                  </a:extLst>
                </a:gridCol>
                <a:gridCol w="329184">
                  <a:extLst>
                    <a:ext uri="{9D8B030D-6E8A-4147-A177-3AD203B41FA5}">
                      <a16:colId xmlns:a16="http://schemas.microsoft.com/office/drawing/2014/main" val="3307873312"/>
                    </a:ext>
                  </a:extLst>
                </a:gridCol>
                <a:gridCol w="329184">
                  <a:extLst>
                    <a:ext uri="{9D8B030D-6E8A-4147-A177-3AD203B41FA5}">
                      <a16:colId xmlns:a16="http://schemas.microsoft.com/office/drawing/2014/main" val="2231632983"/>
                    </a:ext>
                  </a:extLst>
                </a:gridCol>
                <a:gridCol w="370332">
                  <a:extLst>
                    <a:ext uri="{9D8B030D-6E8A-4147-A177-3AD203B41FA5}">
                      <a16:colId xmlns:a16="http://schemas.microsoft.com/office/drawing/2014/main" val="1326662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3795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- 2018-02-06 08:15:46</a:t>
                      </a:r>
                      <a:r>
                        <a:rPr kumimoji="0" lang="en-US" sz="1000" b="0" i="0" u="none" strike="noStrike" kern="1200" cap="none" spc="0" normalizeH="0" baseline="0" noProof="0">
                          <a:ln>
                            <a:noFill/>
                          </a:ln>
                          <a:solidFill>
                            <a:prstClr val="black"/>
                          </a:solidFill>
                          <a:effectLst/>
                          <a:uLnTx/>
                          <a:uFillTx/>
                          <a:latin typeface="+mn-lt"/>
                          <a:ea typeface="+mn-ea"/>
                          <a:cs typeface="+mn-cs"/>
                        </a:rPr>
                        <a:t>
#ExploreTheDesign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ft. #NissanSunny 3-SPOKE STEERING WHEEL
The sporty 3-spoke design with silver inserts looks as good as it feels. Controls for audio and Bluetooth are mounted right on the wheel for quick access.#interiordesign
Drive your Nissan today. Call us 8588870777 or visit @ http://www.neonissan.co.in/ to book your ride. #NissanIndia #NeoNissan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85347"/>
                  </a:ext>
                </a:extLst>
              </a:tr>
            </a:tbl>
          </a:graphicData>
        </a:graphic>
      </p:graphicFrame>
      <p:sp>
        <p:nvSpPr>
          <p:cNvPr id="4" name="Text Placeholder 3">
            <a:extLst>
              <a:ext uri="{FF2B5EF4-FFF2-40B4-BE49-F238E27FC236}">
                <a16:creationId xmlns:a16="http://schemas.microsoft.com/office/drawing/2014/main" id="{546D0910-B347-4697-909B-6769F56F1AB1}"/>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3051435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7A322-1AFC-4D2C-9980-C1B29666CB9A}"/>
              </a:ext>
            </a:extLst>
          </p:cNvPr>
          <p:cNvSpPr>
            <a:spLocks noGrp="1"/>
          </p:cNvSpPr>
          <p:nvPr>
            <p:ph type="title"/>
          </p:nvPr>
        </p:nvSpPr>
        <p:spPr/>
        <p:txBody>
          <a:bodyPr/>
          <a:lstStyle/>
          <a:p>
            <a:r>
              <a:rPr lang="en-US"/>
              <a:t>Facebook Own Posts Table - 18 of 21</a:t>
            </a:r>
          </a:p>
        </p:txBody>
      </p:sp>
      <p:graphicFrame>
        <p:nvGraphicFramePr>
          <p:cNvPr id="5" name="Table Placeholder 4">
            <a:extLst>
              <a:ext uri="{FF2B5EF4-FFF2-40B4-BE49-F238E27FC236}">
                <a16:creationId xmlns:a16="http://schemas.microsoft.com/office/drawing/2014/main" id="{DDE32962-7BE9-4D3E-8FF6-D3BB131BD7D4}"/>
              </a:ext>
            </a:extLst>
          </p:cNvPr>
          <p:cNvGraphicFramePr>
            <a:graphicFrameLocks noGrp="1"/>
          </p:cNvGraphicFramePr>
          <p:nvPr>
            <p:ph type="tbl" sz="quarter" idx="13"/>
            <p:extLst>
              <p:ext uri="{D42A27DB-BD31-4B8C-83A1-F6EECF244321}">
                <p14:modId xmlns:p14="http://schemas.microsoft.com/office/powerpoint/2010/main" val="2336156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8699291"/>
                    </a:ext>
                  </a:extLst>
                </a:gridCol>
                <a:gridCol w="370332">
                  <a:extLst>
                    <a:ext uri="{9D8B030D-6E8A-4147-A177-3AD203B41FA5}">
                      <a16:colId xmlns:a16="http://schemas.microsoft.com/office/drawing/2014/main" val="1966599967"/>
                    </a:ext>
                  </a:extLst>
                </a:gridCol>
                <a:gridCol w="370332">
                  <a:extLst>
                    <a:ext uri="{9D8B030D-6E8A-4147-A177-3AD203B41FA5}">
                      <a16:colId xmlns:a16="http://schemas.microsoft.com/office/drawing/2014/main" val="3132159665"/>
                    </a:ext>
                  </a:extLst>
                </a:gridCol>
                <a:gridCol w="370332">
                  <a:extLst>
                    <a:ext uri="{9D8B030D-6E8A-4147-A177-3AD203B41FA5}">
                      <a16:colId xmlns:a16="http://schemas.microsoft.com/office/drawing/2014/main" val="4076651382"/>
                    </a:ext>
                  </a:extLst>
                </a:gridCol>
                <a:gridCol w="329184">
                  <a:extLst>
                    <a:ext uri="{9D8B030D-6E8A-4147-A177-3AD203B41FA5}">
                      <a16:colId xmlns:a16="http://schemas.microsoft.com/office/drawing/2014/main" val="1363867919"/>
                    </a:ext>
                  </a:extLst>
                </a:gridCol>
                <a:gridCol w="329184">
                  <a:extLst>
                    <a:ext uri="{9D8B030D-6E8A-4147-A177-3AD203B41FA5}">
                      <a16:colId xmlns:a16="http://schemas.microsoft.com/office/drawing/2014/main" val="3346143487"/>
                    </a:ext>
                  </a:extLst>
                </a:gridCol>
                <a:gridCol w="329184">
                  <a:extLst>
                    <a:ext uri="{9D8B030D-6E8A-4147-A177-3AD203B41FA5}">
                      <a16:colId xmlns:a16="http://schemas.microsoft.com/office/drawing/2014/main" val="3729267790"/>
                    </a:ext>
                  </a:extLst>
                </a:gridCol>
                <a:gridCol w="329184">
                  <a:extLst>
                    <a:ext uri="{9D8B030D-6E8A-4147-A177-3AD203B41FA5}">
                      <a16:colId xmlns:a16="http://schemas.microsoft.com/office/drawing/2014/main" val="2743941815"/>
                    </a:ext>
                  </a:extLst>
                </a:gridCol>
                <a:gridCol w="329184">
                  <a:extLst>
                    <a:ext uri="{9D8B030D-6E8A-4147-A177-3AD203B41FA5}">
                      <a16:colId xmlns:a16="http://schemas.microsoft.com/office/drawing/2014/main" val="3811043627"/>
                    </a:ext>
                  </a:extLst>
                </a:gridCol>
                <a:gridCol w="329184">
                  <a:extLst>
                    <a:ext uri="{9D8B030D-6E8A-4147-A177-3AD203B41FA5}">
                      <a16:colId xmlns:a16="http://schemas.microsoft.com/office/drawing/2014/main" val="143165761"/>
                    </a:ext>
                  </a:extLst>
                </a:gridCol>
                <a:gridCol w="329184">
                  <a:extLst>
                    <a:ext uri="{9D8B030D-6E8A-4147-A177-3AD203B41FA5}">
                      <a16:colId xmlns:a16="http://schemas.microsoft.com/office/drawing/2014/main" val="1942060080"/>
                    </a:ext>
                  </a:extLst>
                </a:gridCol>
                <a:gridCol w="329184">
                  <a:extLst>
                    <a:ext uri="{9D8B030D-6E8A-4147-A177-3AD203B41FA5}">
                      <a16:colId xmlns:a16="http://schemas.microsoft.com/office/drawing/2014/main" val="2507735302"/>
                    </a:ext>
                  </a:extLst>
                </a:gridCol>
                <a:gridCol w="329184">
                  <a:extLst>
                    <a:ext uri="{9D8B030D-6E8A-4147-A177-3AD203B41FA5}">
                      <a16:colId xmlns:a16="http://schemas.microsoft.com/office/drawing/2014/main" val="1660625323"/>
                    </a:ext>
                  </a:extLst>
                </a:gridCol>
                <a:gridCol w="370332">
                  <a:extLst>
                    <a:ext uri="{9D8B030D-6E8A-4147-A177-3AD203B41FA5}">
                      <a16:colId xmlns:a16="http://schemas.microsoft.com/office/drawing/2014/main" val="3571793596"/>
                    </a:ext>
                  </a:extLst>
                </a:gridCol>
                <a:gridCol w="370332">
                  <a:extLst>
                    <a:ext uri="{9D8B030D-6E8A-4147-A177-3AD203B41FA5}">
                      <a16:colId xmlns:a16="http://schemas.microsoft.com/office/drawing/2014/main" val="3260685691"/>
                    </a:ext>
                  </a:extLst>
                </a:gridCol>
                <a:gridCol w="329184">
                  <a:extLst>
                    <a:ext uri="{9D8B030D-6E8A-4147-A177-3AD203B41FA5}">
                      <a16:colId xmlns:a16="http://schemas.microsoft.com/office/drawing/2014/main" val="2768265294"/>
                    </a:ext>
                  </a:extLst>
                </a:gridCol>
                <a:gridCol w="329184">
                  <a:extLst>
                    <a:ext uri="{9D8B030D-6E8A-4147-A177-3AD203B41FA5}">
                      <a16:colId xmlns:a16="http://schemas.microsoft.com/office/drawing/2014/main" val="1214510322"/>
                    </a:ext>
                  </a:extLst>
                </a:gridCol>
                <a:gridCol w="370332">
                  <a:extLst>
                    <a:ext uri="{9D8B030D-6E8A-4147-A177-3AD203B41FA5}">
                      <a16:colId xmlns:a16="http://schemas.microsoft.com/office/drawing/2014/main" val="2280977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108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- 2018-02-05 08:51:00</a:t>
                      </a:r>
                      <a:r>
                        <a:rPr kumimoji="0" lang="en-US" sz="1000" b="0" i="0" u="none" strike="noStrike" kern="1200" cap="none" spc="0" normalizeH="0" baseline="0" noProof="0">
                          <a:ln>
                            <a:noFill/>
                          </a:ln>
                          <a:solidFill>
                            <a:prstClr val="black"/>
                          </a:solidFill>
                          <a:effectLst/>
                          <a:uLnTx/>
                          <a:uFillTx/>
                          <a:latin typeface="+mn-lt"/>
                          <a:ea typeface="+mn-ea"/>
                          <a:cs typeface="+mn-cs"/>
                        </a:rPr>
                        <a:t>
#ExploreTheDesign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ft. #NissanSunny FINE VISION GAUGES
These precision gauges feature white illumination in a blue field for high legibility and a modern look.#interiordesign</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Drive your Nissan today. Call us 8588870777 or visit @ http://www.neonissan.co.in/ to book your ride. #NissanIndia #NeoNissan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4073399"/>
                  </a:ext>
                </a:extLst>
              </a:tr>
            </a:tbl>
          </a:graphicData>
        </a:graphic>
      </p:graphicFrame>
      <p:sp>
        <p:nvSpPr>
          <p:cNvPr id="4" name="Text Placeholder 3">
            <a:extLst>
              <a:ext uri="{FF2B5EF4-FFF2-40B4-BE49-F238E27FC236}">
                <a16:creationId xmlns:a16="http://schemas.microsoft.com/office/drawing/2014/main" id="{AD6F3F5A-0102-4CB8-B73A-5586302AD430}"/>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3667555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FA79D-4AA9-4DA2-B275-65ADA7D90492}"/>
              </a:ext>
            </a:extLst>
          </p:cNvPr>
          <p:cNvSpPr>
            <a:spLocks noGrp="1"/>
          </p:cNvSpPr>
          <p:nvPr>
            <p:ph type="title"/>
          </p:nvPr>
        </p:nvSpPr>
        <p:spPr/>
        <p:txBody>
          <a:bodyPr/>
          <a:lstStyle/>
          <a:p>
            <a:r>
              <a:rPr lang="en-US"/>
              <a:t>Facebook Own Posts Table - 19 of 21</a:t>
            </a:r>
          </a:p>
        </p:txBody>
      </p:sp>
      <p:graphicFrame>
        <p:nvGraphicFramePr>
          <p:cNvPr id="5" name="Table Placeholder 4">
            <a:extLst>
              <a:ext uri="{FF2B5EF4-FFF2-40B4-BE49-F238E27FC236}">
                <a16:creationId xmlns:a16="http://schemas.microsoft.com/office/drawing/2014/main" id="{E82BB415-4B8B-4608-8A34-B8CD814632D8}"/>
              </a:ext>
            </a:extLst>
          </p:cNvPr>
          <p:cNvGraphicFramePr>
            <a:graphicFrameLocks noGrp="1"/>
          </p:cNvGraphicFramePr>
          <p:nvPr>
            <p:ph type="tbl" sz="quarter" idx="13"/>
            <p:extLst>
              <p:ext uri="{D42A27DB-BD31-4B8C-83A1-F6EECF244321}">
                <p14:modId xmlns:p14="http://schemas.microsoft.com/office/powerpoint/2010/main" val="1726049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77421051"/>
                    </a:ext>
                  </a:extLst>
                </a:gridCol>
                <a:gridCol w="370332">
                  <a:extLst>
                    <a:ext uri="{9D8B030D-6E8A-4147-A177-3AD203B41FA5}">
                      <a16:colId xmlns:a16="http://schemas.microsoft.com/office/drawing/2014/main" val="2374207342"/>
                    </a:ext>
                  </a:extLst>
                </a:gridCol>
                <a:gridCol w="370332">
                  <a:extLst>
                    <a:ext uri="{9D8B030D-6E8A-4147-A177-3AD203B41FA5}">
                      <a16:colId xmlns:a16="http://schemas.microsoft.com/office/drawing/2014/main" val="2771598071"/>
                    </a:ext>
                  </a:extLst>
                </a:gridCol>
                <a:gridCol w="370332">
                  <a:extLst>
                    <a:ext uri="{9D8B030D-6E8A-4147-A177-3AD203B41FA5}">
                      <a16:colId xmlns:a16="http://schemas.microsoft.com/office/drawing/2014/main" val="4037288994"/>
                    </a:ext>
                  </a:extLst>
                </a:gridCol>
                <a:gridCol w="329184">
                  <a:extLst>
                    <a:ext uri="{9D8B030D-6E8A-4147-A177-3AD203B41FA5}">
                      <a16:colId xmlns:a16="http://schemas.microsoft.com/office/drawing/2014/main" val="2640111795"/>
                    </a:ext>
                  </a:extLst>
                </a:gridCol>
                <a:gridCol w="329184">
                  <a:extLst>
                    <a:ext uri="{9D8B030D-6E8A-4147-A177-3AD203B41FA5}">
                      <a16:colId xmlns:a16="http://schemas.microsoft.com/office/drawing/2014/main" val="2526364592"/>
                    </a:ext>
                  </a:extLst>
                </a:gridCol>
                <a:gridCol w="329184">
                  <a:extLst>
                    <a:ext uri="{9D8B030D-6E8A-4147-A177-3AD203B41FA5}">
                      <a16:colId xmlns:a16="http://schemas.microsoft.com/office/drawing/2014/main" val="3511281395"/>
                    </a:ext>
                  </a:extLst>
                </a:gridCol>
                <a:gridCol w="329184">
                  <a:extLst>
                    <a:ext uri="{9D8B030D-6E8A-4147-A177-3AD203B41FA5}">
                      <a16:colId xmlns:a16="http://schemas.microsoft.com/office/drawing/2014/main" val="1435891531"/>
                    </a:ext>
                  </a:extLst>
                </a:gridCol>
                <a:gridCol w="329184">
                  <a:extLst>
                    <a:ext uri="{9D8B030D-6E8A-4147-A177-3AD203B41FA5}">
                      <a16:colId xmlns:a16="http://schemas.microsoft.com/office/drawing/2014/main" val="2192893970"/>
                    </a:ext>
                  </a:extLst>
                </a:gridCol>
                <a:gridCol w="329184">
                  <a:extLst>
                    <a:ext uri="{9D8B030D-6E8A-4147-A177-3AD203B41FA5}">
                      <a16:colId xmlns:a16="http://schemas.microsoft.com/office/drawing/2014/main" val="1907171766"/>
                    </a:ext>
                  </a:extLst>
                </a:gridCol>
                <a:gridCol w="329184">
                  <a:extLst>
                    <a:ext uri="{9D8B030D-6E8A-4147-A177-3AD203B41FA5}">
                      <a16:colId xmlns:a16="http://schemas.microsoft.com/office/drawing/2014/main" val="1018568155"/>
                    </a:ext>
                  </a:extLst>
                </a:gridCol>
                <a:gridCol w="329184">
                  <a:extLst>
                    <a:ext uri="{9D8B030D-6E8A-4147-A177-3AD203B41FA5}">
                      <a16:colId xmlns:a16="http://schemas.microsoft.com/office/drawing/2014/main" val="3124474398"/>
                    </a:ext>
                  </a:extLst>
                </a:gridCol>
                <a:gridCol w="329184">
                  <a:extLst>
                    <a:ext uri="{9D8B030D-6E8A-4147-A177-3AD203B41FA5}">
                      <a16:colId xmlns:a16="http://schemas.microsoft.com/office/drawing/2014/main" val="2682781152"/>
                    </a:ext>
                  </a:extLst>
                </a:gridCol>
                <a:gridCol w="370332">
                  <a:extLst>
                    <a:ext uri="{9D8B030D-6E8A-4147-A177-3AD203B41FA5}">
                      <a16:colId xmlns:a16="http://schemas.microsoft.com/office/drawing/2014/main" val="1428263157"/>
                    </a:ext>
                  </a:extLst>
                </a:gridCol>
                <a:gridCol w="370332">
                  <a:extLst>
                    <a:ext uri="{9D8B030D-6E8A-4147-A177-3AD203B41FA5}">
                      <a16:colId xmlns:a16="http://schemas.microsoft.com/office/drawing/2014/main" val="2549534778"/>
                    </a:ext>
                  </a:extLst>
                </a:gridCol>
                <a:gridCol w="329184">
                  <a:extLst>
                    <a:ext uri="{9D8B030D-6E8A-4147-A177-3AD203B41FA5}">
                      <a16:colId xmlns:a16="http://schemas.microsoft.com/office/drawing/2014/main" val="3028459786"/>
                    </a:ext>
                  </a:extLst>
                </a:gridCol>
                <a:gridCol w="329184">
                  <a:extLst>
                    <a:ext uri="{9D8B030D-6E8A-4147-A177-3AD203B41FA5}">
                      <a16:colId xmlns:a16="http://schemas.microsoft.com/office/drawing/2014/main" val="2107794271"/>
                    </a:ext>
                  </a:extLst>
                </a:gridCol>
                <a:gridCol w="370332">
                  <a:extLst>
                    <a:ext uri="{9D8B030D-6E8A-4147-A177-3AD203B41FA5}">
                      <a16:colId xmlns:a16="http://schemas.microsoft.com/office/drawing/2014/main" val="2377764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3681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- 2018-02-03 08:49:00</a:t>
                      </a:r>
                      <a:r>
                        <a:rPr kumimoji="0" lang="en-US" sz="1000" b="0" i="0" u="none" strike="noStrike" kern="1200" cap="none" spc="0" normalizeH="0" baseline="0" noProof="0">
                          <a:ln>
                            <a:noFill/>
                          </a:ln>
                          <a:solidFill>
                            <a:prstClr val="black"/>
                          </a:solidFill>
                          <a:effectLst/>
                          <a:uLnTx/>
                          <a:uFillTx/>
                          <a:latin typeface="+mn-lt"/>
                          <a:ea typeface="+mn-ea"/>
                          <a:cs typeface="+mn-cs"/>
                        </a:rPr>
                        <a:t>
#ExploreTheDesign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ft. #NissanSunny  BOOMERANG HEAD LAMPS
A confident signature of Nissan design, the Boomerang-shaped head lamps add a stylish, modern touch that is in perfect balance with the assertive front grille. #exteriordesign
Drive your Nissan today. Call us 8588870777 or visit @ http://www.neonissan.co.in/ to book your ride. #NissanIndia #NeoNissan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715679"/>
                  </a:ext>
                </a:extLst>
              </a:tr>
            </a:tbl>
          </a:graphicData>
        </a:graphic>
      </p:graphicFrame>
      <p:sp>
        <p:nvSpPr>
          <p:cNvPr id="4" name="Text Placeholder 3">
            <a:extLst>
              <a:ext uri="{FF2B5EF4-FFF2-40B4-BE49-F238E27FC236}">
                <a16:creationId xmlns:a16="http://schemas.microsoft.com/office/drawing/2014/main" id="{B7F37FA2-A62D-4A18-8FC2-97A465325644}"/>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1789179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61E06-BFB3-4F73-A393-0F17B0A474A5}"/>
              </a:ext>
            </a:extLst>
          </p:cNvPr>
          <p:cNvSpPr>
            <a:spLocks noGrp="1"/>
          </p:cNvSpPr>
          <p:nvPr>
            <p:ph type="title"/>
          </p:nvPr>
        </p:nvSpPr>
        <p:spPr/>
        <p:txBody>
          <a:bodyPr/>
          <a:lstStyle/>
          <a:p>
            <a:r>
              <a:rPr lang="en-US"/>
              <a:t>Facebook Own Posts Table - 20 of 21</a:t>
            </a:r>
          </a:p>
        </p:txBody>
      </p:sp>
      <p:graphicFrame>
        <p:nvGraphicFramePr>
          <p:cNvPr id="5" name="Table Placeholder 4">
            <a:extLst>
              <a:ext uri="{FF2B5EF4-FFF2-40B4-BE49-F238E27FC236}">
                <a16:creationId xmlns:a16="http://schemas.microsoft.com/office/drawing/2014/main" id="{B701398C-5195-41AE-9564-C463B1E25762}"/>
              </a:ext>
            </a:extLst>
          </p:cNvPr>
          <p:cNvGraphicFramePr>
            <a:graphicFrameLocks noGrp="1"/>
          </p:cNvGraphicFramePr>
          <p:nvPr>
            <p:ph type="tbl" sz="quarter" idx="13"/>
            <p:extLst>
              <p:ext uri="{D42A27DB-BD31-4B8C-83A1-F6EECF244321}">
                <p14:modId xmlns:p14="http://schemas.microsoft.com/office/powerpoint/2010/main" val="88073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60031283"/>
                    </a:ext>
                  </a:extLst>
                </a:gridCol>
                <a:gridCol w="370332">
                  <a:extLst>
                    <a:ext uri="{9D8B030D-6E8A-4147-A177-3AD203B41FA5}">
                      <a16:colId xmlns:a16="http://schemas.microsoft.com/office/drawing/2014/main" val="434893397"/>
                    </a:ext>
                  </a:extLst>
                </a:gridCol>
                <a:gridCol w="370332">
                  <a:extLst>
                    <a:ext uri="{9D8B030D-6E8A-4147-A177-3AD203B41FA5}">
                      <a16:colId xmlns:a16="http://schemas.microsoft.com/office/drawing/2014/main" val="4265596930"/>
                    </a:ext>
                  </a:extLst>
                </a:gridCol>
                <a:gridCol w="370332">
                  <a:extLst>
                    <a:ext uri="{9D8B030D-6E8A-4147-A177-3AD203B41FA5}">
                      <a16:colId xmlns:a16="http://schemas.microsoft.com/office/drawing/2014/main" val="3383324442"/>
                    </a:ext>
                  </a:extLst>
                </a:gridCol>
                <a:gridCol w="329184">
                  <a:extLst>
                    <a:ext uri="{9D8B030D-6E8A-4147-A177-3AD203B41FA5}">
                      <a16:colId xmlns:a16="http://schemas.microsoft.com/office/drawing/2014/main" val="3946653268"/>
                    </a:ext>
                  </a:extLst>
                </a:gridCol>
                <a:gridCol w="329184">
                  <a:extLst>
                    <a:ext uri="{9D8B030D-6E8A-4147-A177-3AD203B41FA5}">
                      <a16:colId xmlns:a16="http://schemas.microsoft.com/office/drawing/2014/main" val="2975787853"/>
                    </a:ext>
                  </a:extLst>
                </a:gridCol>
                <a:gridCol w="329184">
                  <a:extLst>
                    <a:ext uri="{9D8B030D-6E8A-4147-A177-3AD203B41FA5}">
                      <a16:colId xmlns:a16="http://schemas.microsoft.com/office/drawing/2014/main" val="1291261474"/>
                    </a:ext>
                  </a:extLst>
                </a:gridCol>
                <a:gridCol w="329184">
                  <a:extLst>
                    <a:ext uri="{9D8B030D-6E8A-4147-A177-3AD203B41FA5}">
                      <a16:colId xmlns:a16="http://schemas.microsoft.com/office/drawing/2014/main" val="3940398156"/>
                    </a:ext>
                  </a:extLst>
                </a:gridCol>
                <a:gridCol w="329184">
                  <a:extLst>
                    <a:ext uri="{9D8B030D-6E8A-4147-A177-3AD203B41FA5}">
                      <a16:colId xmlns:a16="http://schemas.microsoft.com/office/drawing/2014/main" val="4059544028"/>
                    </a:ext>
                  </a:extLst>
                </a:gridCol>
                <a:gridCol w="329184">
                  <a:extLst>
                    <a:ext uri="{9D8B030D-6E8A-4147-A177-3AD203B41FA5}">
                      <a16:colId xmlns:a16="http://schemas.microsoft.com/office/drawing/2014/main" val="3044614034"/>
                    </a:ext>
                  </a:extLst>
                </a:gridCol>
                <a:gridCol w="329184">
                  <a:extLst>
                    <a:ext uri="{9D8B030D-6E8A-4147-A177-3AD203B41FA5}">
                      <a16:colId xmlns:a16="http://schemas.microsoft.com/office/drawing/2014/main" val="3188884900"/>
                    </a:ext>
                  </a:extLst>
                </a:gridCol>
                <a:gridCol w="329184">
                  <a:extLst>
                    <a:ext uri="{9D8B030D-6E8A-4147-A177-3AD203B41FA5}">
                      <a16:colId xmlns:a16="http://schemas.microsoft.com/office/drawing/2014/main" val="2162420820"/>
                    </a:ext>
                  </a:extLst>
                </a:gridCol>
                <a:gridCol w="329184">
                  <a:extLst>
                    <a:ext uri="{9D8B030D-6E8A-4147-A177-3AD203B41FA5}">
                      <a16:colId xmlns:a16="http://schemas.microsoft.com/office/drawing/2014/main" val="1710162516"/>
                    </a:ext>
                  </a:extLst>
                </a:gridCol>
                <a:gridCol w="370332">
                  <a:extLst>
                    <a:ext uri="{9D8B030D-6E8A-4147-A177-3AD203B41FA5}">
                      <a16:colId xmlns:a16="http://schemas.microsoft.com/office/drawing/2014/main" val="3531458254"/>
                    </a:ext>
                  </a:extLst>
                </a:gridCol>
                <a:gridCol w="370332">
                  <a:extLst>
                    <a:ext uri="{9D8B030D-6E8A-4147-A177-3AD203B41FA5}">
                      <a16:colId xmlns:a16="http://schemas.microsoft.com/office/drawing/2014/main" val="1461600724"/>
                    </a:ext>
                  </a:extLst>
                </a:gridCol>
                <a:gridCol w="329184">
                  <a:extLst>
                    <a:ext uri="{9D8B030D-6E8A-4147-A177-3AD203B41FA5}">
                      <a16:colId xmlns:a16="http://schemas.microsoft.com/office/drawing/2014/main" val="3551918791"/>
                    </a:ext>
                  </a:extLst>
                </a:gridCol>
                <a:gridCol w="329184">
                  <a:extLst>
                    <a:ext uri="{9D8B030D-6E8A-4147-A177-3AD203B41FA5}">
                      <a16:colId xmlns:a16="http://schemas.microsoft.com/office/drawing/2014/main" val="3053628823"/>
                    </a:ext>
                  </a:extLst>
                </a:gridCol>
                <a:gridCol w="370332">
                  <a:extLst>
                    <a:ext uri="{9D8B030D-6E8A-4147-A177-3AD203B41FA5}">
                      <a16:colId xmlns:a16="http://schemas.microsoft.com/office/drawing/2014/main" val="288749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5585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- 2018-02-02 08:47:00</a:t>
                      </a:r>
                      <a:r>
                        <a:rPr kumimoji="0" lang="en-US" sz="1000" b="0" i="0" u="none" strike="noStrike" kern="1200" cap="none" spc="0" normalizeH="0" baseline="0" noProof="0">
                          <a:ln>
                            <a:noFill/>
                          </a:ln>
                          <a:solidFill>
                            <a:prstClr val="black"/>
                          </a:solidFill>
                          <a:effectLst/>
                          <a:uLnTx/>
                          <a:uFillTx/>
                          <a:latin typeface="+mn-lt"/>
                          <a:ea typeface="+mn-ea"/>
                          <a:cs typeface="+mn-cs"/>
                        </a:rPr>
                        <a:t>
#ExploreTheDesign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ft. #NissanSunny CHROME GRILLE
A bigger, bolder grille, surrounded by chrome, makes an unforgettable first impression – and a beautiful frame for the Nissan badge. #exteriordesign
Drive your Nissan today. Call us 8588870777 or visit @ http://www.neonissan.co.in/ to book your ride. #NissanIndia #NeoNissan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1457614"/>
                  </a:ext>
                </a:extLst>
              </a:tr>
            </a:tbl>
          </a:graphicData>
        </a:graphic>
      </p:graphicFrame>
      <p:sp>
        <p:nvSpPr>
          <p:cNvPr id="4" name="Text Placeholder 3">
            <a:extLst>
              <a:ext uri="{FF2B5EF4-FFF2-40B4-BE49-F238E27FC236}">
                <a16:creationId xmlns:a16="http://schemas.microsoft.com/office/drawing/2014/main" id="{FBD6BCE4-BF27-4981-9B71-B7326F4E5730}"/>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2274190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51EFA-193D-47C4-BBBE-537B55542C9A}"/>
              </a:ext>
            </a:extLst>
          </p:cNvPr>
          <p:cNvSpPr>
            <a:spLocks noGrp="1"/>
          </p:cNvSpPr>
          <p:nvPr>
            <p:ph type="title"/>
          </p:nvPr>
        </p:nvSpPr>
        <p:spPr/>
        <p:txBody>
          <a:bodyPr/>
          <a:lstStyle/>
          <a:p>
            <a:r>
              <a:rPr lang="en-US"/>
              <a:t>Facebook Own Posts Table - 21 of 21</a:t>
            </a:r>
          </a:p>
        </p:txBody>
      </p:sp>
      <p:graphicFrame>
        <p:nvGraphicFramePr>
          <p:cNvPr id="5" name="Table Placeholder 4">
            <a:extLst>
              <a:ext uri="{FF2B5EF4-FFF2-40B4-BE49-F238E27FC236}">
                <a16:creationId xmlns:a16="http://schemas.microsoft.com/office/drawing/2014/main" id="{A111819B-93DB-480F-9AE4-C8651F43D130}"/>
              </a:ext>
            </a:extLst>
          </p:cNvPr>
          <p:cNvGraphicFramePr>
            <a:graphicFrameLocks noGrp="1"/>
          </p:cNvGraphicFramePr>
          <p:nvPr>
            <p:ph type="tbl" sz="quarter" idx="13"/>
            <p:extLst>
              <p:ext uri="{D42A27DB-BD31-4B8C-83A1-F6EECF244321}">
                <p14:modId xmlns:p14="http://schemas.microsoft.com/office/powerpoint/2010/main" val="4212858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1541337"/>
                    </a:ext>
                  </a:extLst>
                </a:gridCol>
                <a:gridCol w="370332">
                  <a:extLst>
                    <a:ext uri="{9D8B030D-6E8A-4147-A177-3AD203B41FA5}">
                      <a16:colId xmlns:a16="http://schemas.microsoft.com/office/drawing/2014/main" val="3444066209"/>
                    </a:ext>
                  </a:extLst>
                </a:gridCol>
                <a:gridCol w="370332">
                  <a:extLst>
                    <a:ext uri="{9D8B030D-6E8A-4147-A177-3AD203B41FA5}">
                      <a16:colId xmlns:a16="http://schemas.microsoft.com/office/drawing/2014/main" val="612437901"/>
                    </a:ext>
                  </a:extLst>
                </a:gridCol>
                <a:gridCol w="370332">
                  <a:extLst>
                    <a:ext uri="{9D8B030D-6E8A-4147-A177-3AD203B41FA5}">
                      <a16:colId xmlns:a16="http://schemas.microsoft.com/office/drawing/2014/main" val="2577324609"/>
                    </a:ext>
                  </a:extLst>
                </a:gridCol>
                <a:gridCol w="329184">
                  <a:extLst>
                    <a:ext uri="{9D8B030D-6E8A-4147-A177-3AD203B41FA5}">
                      <a16:colId xmlns:a16="http://schemas.microsoft.com/office/drawing/2014/main" val="141638855"/>
                    </a:ext>
                  </a:extLst>
                </a:gridCol>
                <a:gridCol w="329184">
                  <a:extLst>
                    <a:ext uri="{9D8B030D-6E8A-4147-A177-3AD203B41FA5}">
                      <a16:colId xmlns:a16="http://schemas.microsoft.com/office/drawing/2014/main" val="2679621218"/>
                    </a:ext>
                  </a:extLst>
                </a:gridCol>
                <a:gridCol w="329184">
                  <a:extLst>
                    <a:ext uri="{9D8B030D-6E8A-4147-A177-3AD203B41FA5}">
                      <a16:colId xmlns:a16="http://schemas.microsoft.com/office/drawing/2014/main" val="1480444341"/>
                    </a:ext>
                  </a:extLst>
                </a:gridCol>
                <a:gridCol w="329184">
                  <a:extLst>
                    <a:ext uri="{9D8B030D-6E8A-4147-A177-3AD203B41FA5}">
                      <a16:colId xmlns:a16="http://schemas.microsoft.com/office/drawing/2014/main" val="4085785741"/>
                    </a:ext>
                  </a:extLst>
                </a:gridCol>
                <a:gridCol w="329184">
                  <a:extLst>
                    <a:ext uri="{9D8B030D-6E8A-4147-A177-3AD203B41FA5}">
                      <a16:colId xmlns:a16="http://schemas.microsoft.com/office/drawing/2014/main" val="3299758567"/>
                    </a:ext>
                  </a:extLst>
                </a:gridCol>
                <a:gridCol w="329184">
                  <a:extLst>
                    <a:ext uri="{9D8B030D-6E8A-4147-A177-3AD203B41FA5}">
                      <a16:colId xmlns:a16="http://schemas.microsoft.com/office/drawing/2014/main" val="1016559361"/>
                    </a:ext>
                  </a:extLst>
                </a:gridCol>
                <a:gridCol w="329184">
                  <a:extLst>
                    <a:ext uri="{9D8B030D-6E8A-4147-A177-3AD203B41FA5}">
                      <a16:colId xmlns:a16="http://schemas.microsoft.com/office/drawing/2014/main" val="1762777217"/>
                    </a:ext>
                  </a:extLst>
                </a:gridCol>
                <a:gridCol w="329184">
                  <a:extLst>
                    <a:ext uri="{9D8B030D-6E8A-4147-A177-3AD203B41FA5}">
                      <a16:colId xmlns:a16="http://schemas.microsoft.com/office/drawing/2014/main" val="1565495493"/>
                    </a:ext>
                  </a:extLst>
                </a:gridCol>
                <a:gridCol w="329184">
                  <a:extLst>
                    <a:ext uri="{9D8B030D-6E8A-4147-A177-3AD203B41FA5}">
                      <a16:colId xmlns:a16="http://schemas.microsoft.com/office/drawing/2014/main" val="3149144541"/>
                    </a:ext>
                  </a:extLst>
                </a:gridCol>
                <a:gridCol w="370332">
                  <a:extLst>
                    <a:ext uri="{9D8B030D-6E8A-4147-A177-3AD203B41FA5}">
                      <a16:colId xmlns:a16="http://schemas.microsoft.com/office/drawing/2014/main" val="3070467609"/>
                    </a:ext>
                  </a:extLst>
                </a:gridCol>
                <a:gridCol w="370332">
                  <a:extLst>
                    <a:ext uri="{9D8B030D-6E8A-4147-A177-3AD203B41FA5}">
                      <a16:colId xmlns:a16="http://schemas.microsoft.com/office/drawing/2014/main" val="4273354183"/>
                    </a:ext>
                  </a:extLst>
                </a:gridCol>
                <a:gridCol w="329184">
                  <a:extLst>
                    <a:ext uri="{9D8B030D-6E8A-4147-A177-3AD203B41FA5}">
                      <a16:colId xmlns:a16="http://schemas.microsoft.com/office/drawing/2014/main" val="2087987846"/>
                    </a:ext>
                  </a:extLst>
                </a:gridCol>
                <a:gridCol w="329184">
                  <a:extLst>
                    <a:ext uri="{9D8B030D-6E8A-4147-A177-3AD203B41FA5}">
                      <a16:colId xmlns:a16="http://schemas.microsoft.com/office/drawing/2014/main" val="3309393537"/>
                    </a:ext>
                  </a:extLst>
                </a:gridCol>
                <a:gridCol w="370332">
                  <a:extLst>
                    <a:ext uri="{9D8B030D-6E8A-4147-A177-3AD203B41FA5}">
                      <a16:colId xmlns:a16="http://schemas.microsoft.com/office/drawing/2014/main" val="1319026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270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Nissan - 2018-02-01 08:16:56</a:t>
                      </a:r>
                      <a:r>
                        <a:rPr kumimoji="0" lang="en-US" sz="1000" b="0" i="0" u="none" strike="noStrike" kern="1200" cap="none" spc="0" normalizeH="0" baseline="0" noProof="0">
                          <a:ln>
                            <a:noFill/>
                          </a:ln>
                          <a:solidFill>
                            <a:prstClr val="black"/>
                          </a:solidFill>
                          <a:effectLst/>
                          <a:uLnTx/>
                          <a:uFillTx/>
                          <a:latin typeface="+mn-lt"/>
                          <a:ea typeface="+mn-ea"/>
                          <a:cs typeface="+mn-cs"/>
                        </a:rPr>
                        <a:t>
#ExploreTheDesign ft. #NissanSunny FOG LAMPS WITH CHROME HIGHLIGHT
The fog lamps offer a fresh design as they are elegantly incorporated into the restyled front end. They’re eye-catching to look at while they also shed light down the road on those foggy mornings. #exteriordesign
Drive your Nissan today. Call us 8588870777 or visit @ http://www.neonissan.co.in/ to book your ride. #NissanIndia #NeoNissan #DatsunGo #Noida #UttarPradesh #caroftheweek  #carofthemonth #caroftheyear #indiancars #carslove #nissansunny #nissanlove #nissanfan #nissanpower #nissangang #carinstagram #carseller #cardealer #carselling #nissandealer #nissandalership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8198235"/>
                  </a:ext>
                </a:extLst>
              </a:tr>
            </a:tbl>
          </a:graphicData>
        </a:graphic>
      </p:graphicFrame>
      <p:sp>
        <p:nvSpPr>
          <p:cNvPr id="4" name="Text Placeholder 3">
            <a:extLst>
              <a:ext uri="{FF2B5EF4-FFF2-40B4-BE49-F238E27FC236}">
                <a16:creationId xmlns:a16="http://schemas.microsoft.com/office/drawing/2014/main" id="{D466209B-207A-4272-B136-592DF749FFE3}"/>
              </a:ext>
            </a:extLst>
          </p:cNvPr>
          <p:cNvSpPr>
            <a:spLocks noGrp="1"/>
          </p:cNvSpPr>
          <p:nvPr>
            <p:ph type="body" sz="quarter" idx="14"/>
          </p:nvPr>
        </p:nvSpPr>
        <p:spPr/>
        <p:txBody>
          <a:bodyPr/>
          <a:lstStyle/>
          <a:p>
            <a:r>
              <a:rPr lang="en-US"/>
              <a:t>02/01/2018 - 02/23/2018</a:t>
            </a:r>
          </a:p>
        </p:txBody>
      </p:sp>
    </p:spTree>
    <p:extLst>
      <p:ext uri="{BB962C8B-B14F-4D97-AF65-F5344CB8AC3E}">
        <p14:creationId xmlns:p14="http://schemas.microsoft.com/office/powerpoint/2010/main" val="3841627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92591-9FEB-4A95-B124-FDB3DCA48EF6}"/>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4422316A-A13B-4F64-8558-331A23522031}"/>
              </a:ext>
            </a:extLst>
          </p:cNvPr>
          <p:cNvGraphicFramePr>
            <a:graphicFrameLocks noGrp="1"/>
          </p:cNvGraphicFramePr>
          <p:nvPr>
            <p:ph type="chart" sz="quarter" idx="13"/>
            <p:extLst>
              <p:ext uri="{D42A27DB-BD31-4B8C-83A1-F6EECF244321}">
                <p14:modId xmlns:p14="http://schemas.microsoft.com/office/powerpoint/2010/main" val="88622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4A8867-7756-4DF6-A770-332C72F9424A}"/>
              </a:ext>
            </a:extLst>
          </p:cNvPr>
          <p:cNvSpPr>
            <a:spLocks noGrp="1"/>
          </p:cNvSpPr>
          <p:nvPr>
            <p:ph type="body" sz="quarter" idx="14"/>
          </p:nvPr>
        </p:nvSpPr>
        <p:spPr/>
        <p:txBody>
          <a:bodyPr/>
          <a:lstStyle/>
          <a:p>
            <a:r>
              <a:rPr lang="en-US"/>
              <a:t>02/01/2018 - 02/23/2018</a:t>
            </a:r>
          </a:p>
        </p:txBody>
      </p:sp>
      <p:sp>
        <p:nvSpPr>
          <p:cNvPr id="5" name="Footer Placeholder 4">
            <a:extLst>
              <a:ext uri="{FF2B5EF4-FFF2-40B4-BE49-F238E27FC236}">
                <a16:creationId xmlns:a16="http://schemas.microsoft.com/office/drawing/2014/main" id="{546106B3-3D9C-4FA8-8E9D-E80E2E0540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81270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1321</Words>
  <Application>Microsoft Office PowerPoint</Application>
  <PresentationFormat>On-screen Show (4:3)</PresentationFormat>
  <Paragraphs>809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Content Optimization Benchmark</vt:lpstr>
      <vt:lpstr>Facebook Own Posts</vt:lpstr>
      <vt:lpstr>Facebook Interaction Rate By Post Type</vt:lpstr>
      <vt:lpstr>Facebook Own Posts Table - 1 of 21</vt:lpstr>
      <vt:lpstr>Facebook Own Posts Table - 2 of 21</vt:lpstr>
      <vt:lpstr>Facebook Own Posts Table - 3 of 21</vt:lpstr>
      <vt:lpstr>Facebook Own Posts Table - 4 of 21</vt:lpstr>
      <vt:lpstr>Facebook Own Posts Table - 5 of 21</vt:lpstr>
      <vt:lpstr>Facebook Own Posts Table - 6 of 21</vt:lpstr>
      <vt:lpstr>Facebook Own Posts Table - 7 of 21</vt:lpstr>
      <vt:lpstr>Facebook Own Posts Table - 8 of 21</vt:lpstr>
      <vt:lpstr>Facebook Own Posts Table - 9 of 21</vt:lpstr>
      <vt:lpstr>Facebook Own Posts Table - 10 of 21</vt:lpstr>
      <vt:lpstr>Facebook Own Posts Table - 11 of 21</vt:lpstr>
      <vt:lpstr>Facebook Own Posts Table - 12 of 21</vt:lpstr>
      <vt:lpstr>Facebook Own Posts Table - 13 of 21</vt:lpstr>
      <vt:lpstr>Facebook Own Posts Table - 14 of 21</vt:lpstr>
      <vt:lpstr>Facebook Own Posts Table - 15 of 21</vt:lpstr>
      <vt:lpstr>Facebook Own Posts Table - 16 of 21</vt:lpstr>
      <vt:lpstr>Facebook Own Posts Table - 17 of 21</vt:lpstr>
      <vt:lpstr>Facebook Own Posts Table - 18 of 21</vt:lpstr>
      <vt:lpstr>Facebook Own Posts Table - 19 of 21</vt:lpstr>
      <vt:lpstr>Facebook Own Posts Table - 20 of 21</vt:lpstr>
      <vt:lpstr>Facebook Own Posts Table - 21 of 21</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2018-02-23T09:42:31Z</dcterms:created>
  <dcterms:modified xsi:type="dcterms:W3CDTF">2018-02-23T09:43:22Z</dcterms:modified>
</cp:coreProperties>
</file>