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Grand Autocapital-Škoda</c:v>
                </c:pt>
              </c:strCache>
            </c:strRef>
          </c:tx>
          <c:spPr>
            <a:ln w="28575" cap="rnd">
              <a:solidFill>
                <a:schemeClr val="accent1"/>
              </a:solidFill>
              <a:round/>
            </a:ln>
            <a:effectLst/>
          </c:spPr>
          <c:marker>
            <c:symbol val="none"/>
          </c:marker>
          <c:cat>
            <c:numRef>
              <c:f>Sheet1!$A$2:$A$24</c:f>
              <c:numCache>
                <c:formatCode>m/d/yyyy</c:formatCode>
                <c:ptCount val="23"/>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numCache>
            </c:numRef>
          </c:cat>
          <c:val>
            <c:numRef>
              <c:f>Sheet1!$B$2:$B$24</c:f>
              <c:numCache>
                <c:formatCode>General</c:formatCode>
                <c:ptCount val="23"/>
                <c:pt idx="0">
                  <c:v>0</c:v>
                </c:pt>
                <c:pt idx="1">
                  <c:v>4</c:v>
                </c:pt>
                <c:pt idx="2">
                  <c:v>0</c:v>
                </c:pt>
                <c:pt idx="3">
                  <c:v>0</c:v>
                </c:pt>
                <c:pt idx="4">
                  <c:v>1</c:v>
                </c:pt>
                <c:pt idx="5">
                  <c:v>1</c:v>
                </c:pt>
                <c:pt idx="6">
                  <c:v>2</c:v>
                </c:pt>
                <c:pt idx="7">
                  <c:v>2</c:v>
                </c:pt>
                <c:pt idx="8">
                  <c:v>2</c:v>
                </c:pt>
                <c:pt idx="9">
                  <c:v>2</c:v>
                </c:pt>
                <c:pt idx="10">
                  <c:v>0</c:v>
                </c:pt>
                <c:pt idx="11">
                  <c:v>2</c:v>
                </c:pt>
                <c:pt idx="12">
                  <c:v>1</c:v>
                </c:pt>
                <c:pt idx="13">
                  <c:v>0</c:v>
                </c:pt>
                <c:pt idx="14">
                  <c:v>1</c:v>
                </c:pt>
                <c:pt idx="15">
                  <c:v>0</c:v>
                </c:pt>
                <c:pt idx="16">
                  <c:v>0</c:v>
                </c:pt>
                <c:pt idx="17">
                  <c:v>0</c:v>
                </c:pt>
                <c:pt idx="18">
                  <c:v>1</c:v>
                </c:pt>
                <c:pt idx="19">
                  <c:v>1</c:v>
                </c:pt>
                <c:pt idx="20">
                  <c:v>1</c:v>
                </c:pt>
                <c:pt idx="21">
                  <c:v>0</c:v>
                </c:pt>
                <c:pt idx="22">
                  <c:v>1</c:v>
                </c:pt>
              </c:numCache>
            </c:numRef>
          </c:val>
          <c:smooth val="0"/>
          <c:extLst>
            <c:ext xmlns:c16="http://schemas.microsoft.com/office/drawing/2014/chart" uri="{C3380CC4-5D6E-409C-BE32-E72D297353CC}">
              <c16:uniqueId val="{00000000-5251-4F21-A92B-F09240949A24}"/>
            </c:ext>
          </c:extLst>
        </c:ser>
        <c:dLbls>
          <c:showLegendKey val="0"/>
          <c:showVal val="0"/>
          <c:showCatName val="0"/>
          <c:showSerName val="0"/>
          <c:showPercent val="0"/>
          <c:showBubbleSize val="0"/>
        </c:dLbls>
        <c:smooth val="0"/>
        <c:axId val="247421080"/>
        <c:axId val="247423704"/>
      </c:lineChart>
      <c:dateAx>
        <c:axId val="24742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23704"/>
        <c:crosses val="autoZero"/>
        <c:auto val="1"/>
        <c:lblOffset val="100"/>
        <c:baseTimeUnit val="days"/>
      </c:dateAx>
      <c:valAx>
        <c:axId val="24742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2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Grand Autocapital-Škoda</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1">
                  <c:v>0</c:v>
                </c:pt>
                <c:pt idx="2">
                  <c:v>1.3224014810897E-2</c:v>
                </c:pt>
                <c:pt idx="3">
                  <c:v>0</c:v>
                </c:pt>
                <c:pt idx="5">
                  <c:v>0</c:v>
                </c:pt>
                <c:pt idx="6">
                  <c:v>0</c:v>
                </c:pt>
                <c:pt idx="7">
                  <c:v>0</c:v>
                </c:pt>
                <c:pt idx="8">
                  <c:v>0</c:v>
                </c:pt>
              </c:numCache>
            </c:numRef>
          </c:val>
          <c:extLst>
            <c:ext xmlns:c16="http://schemas.microsoft.com/office/drawing/2014/chart" uri="{C3380CC4-5D6E-409C-BE32-E72D297353CC}">
              <c16:uniqueId val="{00000000-137A-4D3E-A3EB-5A244053D2DC}"/>
            </c:ext>
          </c:extLst>
        </c:ser>
        <c:dLbls>
          <c:showLegendKey val="0"/>
          <c:showVal val="0"/>
          <c:showCatName val="0"/>
          <c:showSerName val="0"/>
          <c:showPercent val="0"/>
          <c:showBubbleSize val="0"/>
        </c:dLbls>
        <c:gapWidth val="219"/>
        <c:overlap val="-27"/>
        <c:axId val="247422064"/>
        <c:axId val="247421736"/>
      </c:barChart>
      <c:catAx>
        <c:axId val="24742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21736"/>
        <c:crosses val="autoZero"/>
        <c:auto val="1"/>
        <c:lblAlgn val="ctr"/>
        <c:lblOffset val="100"/>
        <c:noMultiLvlLbl val="0"/>
      </c:catAx>
      <c:valAx>
        <c:axId val="24742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2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Grand Autocapital-Škoda</c:v>
                </c:pt>
              </c:strCache>
            </c:strRef>
          </c:cat>
          <c:val>
            <c:numRef>
              <c:f>Sheet1!$B$2</c:f>
              <c:numCache>
                <c:formatCode>General</c:formatCode>
                <c:ptCount val="1"/>
                <c:pt idx="0">
                  <c:v>22</c:v>
                </c:pt>
              </c:numCache>
            </c:numRef>
          </c:val>
          <c:extLst>
            <c:ext xmlns:c16="http://schemas.microsoft.com/office/drawing/2014/chart" uri="{C3380CC4-5D6E-409C-BE32-E72D297353CC}">
              <c16:uniqueId val="{00000000-96FD-4BDF-9BF7-D2F9924EAA76}"/>
            </c:ext>
          </c:extLst>
        </c:ser>
        <c:dLbls>
          <c:showLegendKey val="0"/>
          <c:showVal val="0"/>
          <c:showCatName val="0"/>
          <c:showSerName val="0"/>
          <c:showPercent val="0"/>
          <c:showBubbleSize val="0"/>
        </c:dLbls>
        <c:gapWidth val="150"/>
        <c:overlap val="100"/>
        <c:axId val="401692888"/>
        <c:axId val="427912152"/>
      </c:barChart>
      <c:catAx>
        <c:axId val="40169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12152"/>
        <c:crosses val="autoZero"/>
        <c:auto val="1"/>
        <c:lblAlgn val="ctr"/>
        <c:lblOffset val="100"/>
        <c:noMultiLvlLbl val="0"/>
      </c:catAx>
      <c:valAx>
        <c:axId val="427912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9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59162-5840-4C41-BDAC-23E0D4E7BEFE}"/>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71287977-2EC4-4DBA-BA0A-3F2F6E5096F1}"/>
              </a:ext>
            </a:extLst>
          </p:cNvPr>
          <p:cNvSpPr>
            <a:spLocks noGrp="1"/>
          </p:cNvSpPr>
          <p:nvPr>
            <p:ph type="subTitle" idx="1"/>
          </p:nvPr>
        </p:nvSpPr>
        <p:spPr/>
        <p:txBody>
          <a:bodyPr/>
          <a:lstStyle/>
          <a:p>
            <a:r>
              <a:rPr lang="en-US"/>
              <a:t>Endorphins Entertainment Pvt Ltd</a:t>
            </a:r>
          </a:p>
        </p:txBody>
      </p:sp>
    </p:spTree>
    <p:extLst>
      <p:ext uri="{BB962C8B-B14F-4D97-AF65-F5344CB8AC3E}">
        <p14:creationId xmlns:p14="http://schemas.microsoft.com/office/powerpoint/2010/main" val="4135314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4E8F-78D5-40B3-9519-67CCB649245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9BA551D2-0087-4AFF-BF70-6AE106291440}"/>
              </a:ext>
            </a:extLst>
          </p:cNvPr>
          <p:cNvGraphicFramePr>
            <a:graphicFrameLocks noGrp="1"/>
          </p:cNvGraphicFramePr>
          <p:nvPr>
            <p:ph type="chart" sz="quarter" idx="13"/>
            <p:extLst>
              <p:ext uri="{D42A27DB-BD31-4B8C-83A1-F6EECF244321}">
                <p14:modId xmlns:p14="http://schemas.microsoft.com/office/powerpoint/2010/main" val="1582669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CCEA0-D582-4BDD-AC40-D9161A490038}"/>
              </a:ext>
            </a:extLst>
          </p:cNvPr>
          <p:cNvSpPr>
            <a:spLocks noGrp="1"/>
          </p:cNvSpPr>
          <p:nvPr>
            <p:ph type="body" sz="quarter" idx="14"/>
          </p:nvPr>
        </p:nvSpPr>
        <p:spPr/>
        <p:txBody>
          <a:bodyPr/>
          <a:lstStyle/>
          <a:p>
            <a:r>
              <a:rPr lang="en-US"/>
              <a:t>02/01/2018 - 02/23/2018</a:t>
            </a:r>
          </a:p>
        </p:txBody>
      </p:sp>
      <p:sp>
        <p:nvSpPr>
          <p:cNvPr id="5" name="Footer Placeholder 4">
            <a:extLst>
              <a:ext uri="{FF2B5EF4-FFF2-40B4-BE49-F238E27FC236}">
                <a16:creationId xmlns:a16="http://schemas.microsoft.com/office/drawing/2014/main" id="{A76300C5-FE0B-4510-B1ED-81ABBC7A51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4066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73231-E8C5-47AC-8745-0B24DE40CDD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F3D55DE-D8FB-4B61-9640-67A2DC8AB5B5}"/>
              </a:ext>
            </a:extLst>
          </p:cNvPr>
          <p:cNvGraphicFramePr>
            <a:graphicFrameLocks noGrp="1"/>
          </p:cNvGraphicFramePr>
          <p:nvPr>
            <p:ph type="chart" sz="quarter" idx="13"/>
            <p:extLst>
              <p:ext uri="{D42A27DB-BD31-4B8C-83A1-F6EECF244321}">
                <p14:modId xmlns:p14="http://schemas.microsoft.com/office/powerpoint/2010/main" val="1101261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63766-2960-4A37-AC42-FEA8C557A689}"/>
              </a:ext>
            </a:extLst>
          </p:cNvPr>
          <p:cNvSpPr>
            <a:spLocks noGrp="1"/>
          </p:cNvSpPr>
          <p:nvPr>
            <p:ph type="body" sz="quarter" idx="14"/>
          </p:nvPr>
        </p:nvSpPr>
        <p:spPr/>
        <p:txBody>
          <a:bodyPr/>
          <a:lstStyle/>
          <a:p>
            <a:r>
              <a:rPr lang="en-US"/>
              <a:t>02/01/2018 - 02/23/2018</a:t>
            </a:r>
          </a:p>
        </p:txBody>
      </p:sp>
      <p:sp>
        <p:nvSpPr>
          <p:cNvPr id="5" name="Footer Placeholder 4">
            <a:extLst>
              <a:ext uri="{FF2B5EF4-FFF2-40B4-BE49-F238E27FC236}">
                <a16:creationId xmlns:a16="http://schemas.microsoft.com/office/drawing/2014/main" id="{6F5719C3-AD08-4F3D-91A4-5DD2CBEB65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324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AF92F-B696-4544-BF19-9241F9706529}"/>
              </a:ext>
            </a:extLst>
          </p:cNvPr>
          <p:cNvSpPr>
            <a:spLocks noGrp="1"/>
          </p:cNvSpPr>
          <p:nvPr>
            <p:ph type="title"/>
          </p:nvPr>
        </p:nvSpPr>
        <p:spPr/>
        <p:txBody>
          <a:bodyPr/>
          <a:lstStyle/>
          <a:p>
            <a:r>
              <a:rPr lang="en-US"/>
              <a:t>Facebook Own Posts Table - 1 of 23</a:t>
            </a:r>
          </a:p>
        </p:txBody>
      </p:sp>
      <p:graphicFrame>
        <p:nvGraphicFramePr>
          <p:cNvPr id="5" name="Table Placeholder 4">
            <a:extLst>
              <a:ext uri="{FF2B5EF4-FFF2-40B4-BE49-F238E27FC236}">
                <a16:creationId xmlns:a16="http://schemas.microsoft.com/office/drawing/2014/main" id="{A3EFF34C-32CB-4922-B29A-F490B8BD2E79}"/>
              </a:ext>
            </a:extLst>
          </p:cNvPr>
          <p:cNvGraphicFramePr>
            <a:graphicFrameLocks noGrp="1"/>
          </p:cNvGraphicFramePr>
          <p:nvPr>
            <p:ph type="tbl" sz="quarter" idx="13"/>
            <p:extLst>
              <p:ext uri="{D42A27DB-BD31-4B8C-83A1-F6EECF244321}">
                <p14:modId xmlns:p14="http://schemas.microsoft.com/office/powerpoint/2010/main" val="97812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28921075"/>
                    </a:ext>
                  </a:extLst>
                </a:gridCol>
                <a:gridCol w="370332">
                  <a:extLst>
                    <a:ext uri="{9D8B030D-6E8A-4147-A177-3AD203B41FA5}">
                      <a16:colId xmlns:a16="http://schemas.microsoft.com/office/drawing/2014/main" val="2852955385"/>
                    </a:ext>
                  </a:extLst>
                </a:gridCol>
                <a:gridCol w="370332">
                  <a:extLst>
                    <a:ext uri="{9D8B030D-6E8A-4147-A177-3AD203B41FA5}">
                      <a16:colId xmlns:a16="http://schemas.microsoft.com/office/drawing/2014/main" val="2955585782"/>
                    </a:ext>
                  </a:extLst>
                </a:gridCol>
                <a:gridCol w="370332">
                  <a:extLst>
                    <a:ext uri="{9D8B030D-6E8A-4147-A177-3AD203B41FA5}">
                      <a16:colId xmlns:a16="http://schemas.microsoft.com/office/drawing/2014/main" val="3324233755"/>
                    </a:ext>
                  </a:extLst>
                </a:gridCol>
                <a:gridCol w="329184">
                  <a:extLst>
                    <a:ext uri="{9D8B030D-6E8A-4147-A177-3AD203B41FA5}">
                      <a16:colId xmlns:a16="http://schemas.microsoft.com/office/drawing/2014/main" val="382014223"/>
                    </a:ext>
                  </a:extLst>
                </a:gridCol>
                <a:gridCol w="329184">
                  <a:extLst>
                    <a:ext uri="{9D8B030D-6E8A-4147-A177-3AD203B41FA5}">
                      <a16:colId xmlns:a16="http://schemas.microsoft.com/office/drawing/2014/main" val="4284436410"/>
                    </a:ext>
                  </a:extLst>
                </a:gridCol>
                <a:gridCol w="329184">
                  <a:extLst>
                    <a:ext uri="{9D8B030D-6E8A-4147-A177-3AD203B41FA5}">
                      <a16:colId xmlns:a16="http://schemas.microsoft.com/office/drawing/2014/main" val="3506904211"/>
                    </a:ext>
                  </a:extLst>
                </a:gridCol>
                <a:gridCol w="329184">
                  <a:extLst>
                    <a:ext uri="{9D8B030D-6E8A-4147-A177-3AD203B41FA5}">
                      <a16:colId xmlns:a16="http://schemas.microsoft.com/office/drawing/2014/main" val="1500948656"/>
                    </a:ext>
                  </a:extLst>
                </a:gridCol>
                <a:gridCol w="329184">
                  <a:extLst>
                    <a:ext uri="{9D8B030D-6E8A-4147-A177-3AD203B41FA5}">
                      <a16:colId xmlns:a16="http://schemas.microsoft.com/office/drawing/2014/main" val="1989461451"/>
                    </a:ext>
                  </a:extLst>
                </a:gridCol>
                <a:gridCol w="329184">
                  <a:extLst>
                    <a:ext uri="{9D8B030D-6E8A-4147-A177-3AD203B41FA5}">
                      <a16:colId xmlns:a16="http://schemas.microsoft.com/office/drawing/2014/main" val="1490388989"/>
                    </a:ext>
                  </a:extLst>
                </a:gridCol>
                <a:gridCol w="329184">
                  <a:extLst>
                    <a:ext uri="{9D8B030D-6E8A-4147-A177-3AD203B41FA5}">
                      <a16:colId xmlns:a16="http://schemas.microsoft.com/office/drawing/2014/main" val="1434679581"/>
                    </a:ext>
                  </a:extLst>
                </a:gridCol>
                <a:gridCol w="329184">
                  <a:extLst>
                    <a:ext uri="{9D8B030D-6E8A-4147-A177-3AD203B41FA5}">
                      <a16:colId xmlns:a16="http://schemas.microsoft.com/office/drawing/2014/main" val="1049670819"/>
                    </a:ext>
                  </a:extLst>
                </a:gridCol>
                <a:gridCol w="329184">
                  <a:extLst>
                    <a:ext uri="{9D8B030D-6E8A-4147-A177-3AD203B41FA5}">
                      <a16:colId xmlns:a16="http://schemas.microsoft.com/office/drawing/2014/main" val="563519623"/>
                    </a:ext>
                  </a:extLst>
                </a:gridCol>
                <a:gridCol w="370332">
                  <a:extLst>
                    <a:ext uri="{9D8B030D-6E8A-4147-A177-3AD203B41FA5}">
                      <a16:colId xmlns:a16="http://schemas.microsoft.com/office/drawing/2014/main" val="2458252752"/>
                    </a:ext>
                  </a:extLst>
                </a:gridCol>
                <a:gridCol w="370332">
                  <a:extLst>
                    <a:ext uri="{9D8B030D-6E8A-4147-A177-3AD203B41FA5}">
                      <a16:colId xmlns:a16="http://schemas.microsoft.com/office/drawing/2014/main" val="1876803569"/>
                    </a:ext>
                  </a:extLst>
                </a:gridCol>
                <a:gridCol w="329184">
                  <a:extLst>
                    <a:ext uri="{9D8B030D-6E8A-4147-A177-3AD203B41FA5}">
                      <a16:colId xmlns:a16="http://schemas.microsoft.com/office/drawing/2014/main" val="2270174614"/>
                    </a:ext>
                  </a:extLst>
                </a:gridCol>
                <a:gridCol w="329184">
                  <a:extLst>
                    <a:ext uri="{9D8B030D-6E8A-4147-A177-3AD203B41FA5}">
                      <a16:colId xmlns:a16="http://schemas.microsoft.com/office/drawing/2014/main" val="2351395891"/>
                    </a:ext>
                  </a:extLst>
                </a:gridCol>
                <a:gridCol w="370332">
                  <a:extLst>
                    <a:ext uri="{9D8B030D-6E8A-4147-A177-3AD203B41FA5}">
                      <a16:colId xmlns:a16="http://schemas.microsoft.com/office/drawing/2014/main" val="103420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0534861"/>
                  </a:ext>
                </a:extLst>
              </a:tr>
            </a:tbl>
          </a:graphicData>
        </a:graphic>
      </p:graphicFrame>
      <p:sp>
        <p:nvSpPr>
          <p:cNvPr id="4" name="Text Placeholder 3">
            <a:extLst>
              <a:ext uri="{FF2B5EF4-FFF2-40B4-BE49-F238E27FC236}">
                <a16:creationId xmlns:a16="http://schemas.microsoft.com/office/drawing/2014/main" id="{14772718-33B0-4C2B-868F-FE3AFF838E2D}"/>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608394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06DE6-811A-475D-A6CD-35BC842CD2E5}"/>
              </a:ext>
            </a:extLst>
          </p:cNvPr>
          <p:cNvSpPr>
            <a:spLocks noGrp="1"/>
          </p:cNvSpPr>
          <p:nvPr>
            <p:ph type="title"/>
          </p:nvPr>
        </p:nvSpPr>
        <p:spPr/>
        <p:txBody>
          <a:bodyPr/>
          <a:lstStyle/>
          <a:p>
            <a:r>
              <a:rPr lang="en-US"/>
              <a:t>Facebook Own Posts Table - 2 of 23</a:t>
            </a:r>
          </a:p>
        </p:txBody>
      </p:sp>
      <p:graphicFrame>
        <p:nvGraphicFramePr>
          <p:cNvPr id="5" name="Table Placeholder 4">
            <a:extLst>
              <a:ext uri="{FF2B5EF4-FFF2-40B4-BE49-F238E27FC236}">
                <a16:creationId xmlns:a16="http://schemas.microsoft.com/office/drawing/2014/main" id="{39E40690-10EE-48F3-BF4E-C5C4BD051F6D}"/>
              </a:ext>
            </a:extLst>
          </p:cNvPr>
          <p:cNvGraphicFramePr>
            <a:graphicFrameLocks noGrp="1"/>
          </p:cNvGraphicFramePr>
          <p:nvPr>
            <p:ph type="tbl" sz="quarter" idx="13"/>
            <p:extLst>
              <p:ext uri="{D42A27DB-BD31-4B8C-83A1-F6EECF244321}">
                <p14:modId xmlns:p14="http://schemas.microsoft.com/office/powerpoint/2010/main" val="2304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9741874"/>
                    </a:ext>
                  </a:extLst>
                </a:gridCol>
                <a:gridCol w="370332">
                  <a:extLst>
                    <a:ext uri="{9D8B030D-6E8A-4147-A177-3AD203B41FA5}">
                      <a16:colId xmlns:a16="http://schemas.microsoft.com/office/drawing/2014/main" val="1893840454"/>
                    </a:ext>
                  </a:extLst>
                </a:gridCol>
                <a:gridCol w="370332">
                  <a:extLst>
                    <a:ext uri="{9D8B030D-6E8A-4147-A177-3AD203B41FA5}">
                      <a16:colId xmlns:a16="http://schemas.microsoft.com/office/drawing/2014/main" val="1574554650"/>
                    </a:ext>
                  </a:extLst>
                </a:gridCol>
                <a:gridCol w="370332">
                  <a:extLst>
                    <a:ext uri="{9D8B030D-6E8A-4147-A177-3AD203B41FA5}">
                      <a16:colId xmlns:a16="http://schemas.microsoft.com/office/drawing/2014/main" val="1179441309"/>
                    </a:ext>
                  </a:extLst>
                </a:gridCol>
                <a:gridCol w="329184">
                  <a:extLst>
                    <a:ext uri="{9D8B030D-6E8A-4147-A177-3AD203B41FA5}">
                      <a16:colId xmlns:a16="http://schemas.microsoft.com/office/drawing/2014/main" val="1780136710"/>
                    </a:ext>
                  </a:extLst>
                </a:gridCol>
                <a:gridCol w="329184">
                  <a:extLst>
                    <a:ext uri="{9D8B030D-6E8A-4147-A177-3AD203B41FA5}">
                      <a16:colId xmlns:a16="http://schemas.microsoft.com/office/drawing/2014/main" val="4184765694"/>
                    </a:ext>
                  </a:extLst>
                </a:gridCol>
                <a:gridCol w="329184">
                  <a:extLst>
                    <a:ext uri="{9D8B030D-6E8A-4147-A177-3AD203B41FA5}">
                      <a16:colId xmlns:a16="http://schemas.microsoft.com/office/drawing/2014/main" val="4969371"/>
                    </a:ext>
                  </a:extLst>
                </a:gridCol>
                <a:gridCol w="329184">
                  <a:extLst>
                    <a:ext uri="{9D8B030D-6E8A-4147-A177-3AD203B41FA5}">
                      <a16:colId xmlns:a16="http://schemas.microsoft.com/office/drawing/2014/main" val="570014247"/>
                    </a:ext>
                  </a:extLst>
                </a:gridCol>
                <a:gridCol w="329184">
                  <a:extLst>
                    <a:ext uri="{9D8B030D-6E8A-4147-A177-3AD203B41FA5}">
                      <a16:colId xmlns:a16="http://schemas.microsoft.com/office/drawing/2014/main" val="1965666988"/>
                    </a:ext>
                  </a:extLst>
                </a:gridCol>
                <a:gridCol w="329184">
                  <a:extLst>
                    <a:ext uri="{9D8B030D-6E8A-4147-A177-3AD203B41FA5}">
                      <a16:colId xmlns:a16="http://schemas.microsoft.com/office/drawing/2014/main" val="2979947778"/>
                    </a:ext>
                  </a:extLst>
                </a:gridCol>
                <a:gridCol w="329184">
                  <a:extLst>
                    <a:ext uri="{9D8B030D-6E8A-4147-A177-3AD203B41FA5}">
                      <a16:colId xmlns:a16="http://schemas.microsoft.com/office/drawing/2014/main" val="3689307896"/>
                    </a:ext>
                  </a:extLst>
                </a:gridCol>
                <a:gridCol w="329184">
                  <a:extLst>
                    <a:ext uri="{9D8B030D-6E8A-4147-A177-3AD203B41FA5}">
                      <a16:colId xmlns:a16="http://schemas.microsoft.com/office/drawing/2014/main" val="1737698328"/>
                    </a:ext>
                  </a:extLst>
                </a:gridCol>
                <a:gridCol w="329184">
                  <a:extLst>
                    <a:ext uri="{9D8B030D-6E8A-4147-A177-3AD203B41FA5}">
                      <a16:colId xmlns:a16="http://schemas.microsoft.com/office/drawing/2014/main" val="2910333392"/>
                    </a:ext>
                  </a:extLst>
                </a:gridCol>
                <a:gridCol w="370332">
                  <a:extLst>
                    <a:ext uri="{9D8B030D-6E8A-4147-A177-3AD203B41FA5}">
                      <a16:colId xmlns:a16="http://schemas.microsoft.com/office/drawing/2014/main" val="1118095283"/>
                    </a:ext>
                  </a:extLst>
                </a:gridCol>
                <a:gridCol w="370332">
                  <a:extLst>
                    <a:ext uri="{9D8B030D-6E8A-4147-A177-3AD203B41FA5}">
                      <a16:colId xmlns:a16="http://schemas.microsoft.com/office/drawing/2014/main" val="2043277044"/>
                    </a:ext>
                  </a:extLst>
                </a:gridCol>
                <a:gridCol w="329184">
                  <a:extLst>
                    <a:ext uri="{9D8B030D-6E8A-4147-A177-3AD203B41FA5}">
                      <a16:colId xmlns:a16="http://schemas.microsoft.com/office/drawing/2014/main" val="2812807140"/>
                    </a:ext>
                  </a:extLst>
                </a:gridCol>
                <a:gridCol w="329184">
                  <a:extLst>
                    <a:ext uri="{9D8B030D-6E8A-4147-A177-3AD203B41FA5}">
                      <a16:colId xmlns:a16="http://schemas.microsoft.com/office/drawing/2014/main" val="1694340693"/>
                    </a:ext>
                  </a:extLst>
                </a:gridCol>
                <a:gridCol w="370332">
                  <a:extLst>
                    <a:ext uri="{9D8B030D-6E8A-4147-A177-3AD203B41FA5}">
                      <a16:colId xmlns:a16="http://schemas.microsoft.com/office/drawing/2014/main" val="312305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929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- 2018-02-23 08:54:06</a:t>
                      </a:r>
                      <a:r>
                        <a:rPr kumimoji="0" lang="en-US" sz="1000" b="0" i="0" u="none" strike="noStrike" kern="1200" cap="none" spc="0" normalizeH="0" baseline="0" noProof="0">
                          <a:ln>
                            <a:noFill/>
                          </a:ln>
                          <a:solidFill>
                            <a:prstClr val="black"/>
                          </a:solidFill>
                          <a:effectLst/>
                          <a:uLnTx/>
                          <a:uFillTx/>
                          <a:latin typeface="+mn-lt"/>
                          <a:ea typeface="+mn-ea"/>
                          <a:cs typeface="+mn-cs"/>
                        </a:rPr>
                        <a:t>
Let’s explore #SkodaRapid
CONNECTIVITY - The ŠKODA Rapid and your smartphone now speak the same language.
This includes-
1. Smart Link Up
2. Central Infotainment System
3. Bluetooth – Hands Free
4. Connection- USB and AUX- IN
Book Your ŠKODA Test Drive Today By Simply Providing Your Contact Details.
#GrandAutocapital #NewDelhi #caroftheweek #carofthemonth #caroftheyear #indiancars #carslove #skodasuperb #skodalove #skodafan #skodaindia #skodapower #carinstagram #carseller #cardealer #carselling #skodadealer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4643902"/>
                  </a:ext>
                </a:extLst>
              </a:tr>
            </a:tbl>
          </a:graphicData>
        </a:graphic>
      </p:graphicFrame>
      <p:sp>
        <p:nvSpPr>
          <p:cNvPr id="4" name="Text Placeholder 3">
            <a:extLst>
              <a:ext uri="{FF2B5EF4-FFF2-40B4-BE49-F238E27FC236}">
                <a16:creationId xmlns:a16="http://schemas.microsoft.com/office/drawing/2014/main" id="{F78F5303-DAF1-46F0-B173-31B5DDA81E1A}"/>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871071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2F37-F8AA-41C2-8ECA-D6151FF280FA}"/>
              </a:ext>
            </a:extLst>
          </p:cNvPr>
          <p:cNvSpPr>
            <a:spLocks noGrp="1"/>
          </p:cNvSpPr>
          <p:nvPr>
            <p:ph type="title"/>
          </p:nvPr>
        </p:nvSpPr>
        <p:spPr/>
        <p:txBody>
          <a:bodyPr/>
          <a:lstStyle/>
          <a:p>
            <a:r>
              <a:rPr lang="en-US"/>
              <a:t>Facebook Own Posts Table - 3 of 23</a:t>
            </a:r>
          </a:p>
        </p:txBody>
      </p:sp>
      <p:graphicFrame>
        <p:nvGraphicFramePr>
          <p:cNvPr id="5" name="Table Placeholder 4">
            <a:extLst>
              <a:ext uri="{FF2B5EF4-FFF2-40B4-BE49-F238E27FC236}">
                <a16:creationId xmlns:a16="http://schemas.microsoft.com/office/drawing/2014/main" id="{2D0555EB-CF95-44EE-945F-3C394C268E30}"/>
              </a:ext>
            </a:extLst>
          </p:cNvPr>
          <p:cNvGraphicFramePr>
            <a:graphicFrameLocks noGrp="1"/>
          </p:cNvGraphicFramePr>
          <p:nvPr>
            <p:ph type="tbl" sz="quarter" idx="13"/>
            <p:extLst>
              <p:ext uri="{D42A27DB-BD31-4B8C-83A1-F6EECF244321}">
                <p14:modId xmlns:p14="http://schemas.microsoft.com/office/powerpoint/2010/main" val="2243800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87781586"/>
                    </a:ext>
                  </a:extLst>
                </a:gridCol>
                <a:gridCol w="370332">
                  <a:extLst>
                    <a:ext uri="{9D8B030D-6E8A-4147-A177-3AD203B41FA5}">
                      <a16:colId xmlns:a16="http://schemas.microsoft.com/office/drawing/2014/main" val="502492966"/>
                    </a:ext>
                  </a:extLst>
                </a:gridCol>
                <a:gridCol w="370332">
                  <a:extLst>
                    <a:ext uri="{9D8B030D-6E8A-4147-A177-3AD203B41FA5}">
                      <a16:colId xmlns:a16="http://schemas.microsoft.com/office/drawing/2014/main" val="1816227101"/>
                    </a:ext>
                  </a:extLst>
                </a:gridCol>
                <a:gridCol w="370332">
                  <a:extLst>
                    <a:ext uri="{9D8B030D-6E8A-4147-A177-3AD203B41FA5}">
                      <a16:colId xmlns:a16="http://schemas.microsoft.com/office/drawing/2014/main" val="1357054918"/>
                    </a:ext>
                  </a:extLst>
                </a:gridCol>
                <a:gridCol w="329184">
                  <a:extLst>
                    <a:ext uri="{9D8B030D-6E8A-4147-A177-3AD203B41FA5}">
                      <a16:colId xmlns:a16="http://schemas.microsoft.com/office/drawing/2014/main" val="366483959"/>
                    </a:ext>
                  </a:extLst>
                </a:gridCol>
                <a:gridCol w="329184">
                  <a:extLst>
                    <a:ext uri="{9D8B030D-6E8A-4147-A177-3AD203B41FA5}">
                      <a16:colId xmlns:a16="http://schemas.microsoft.com/office/drawing/2014/main" val="2591368831"/>
                    </a:ext>
                  </a:extLst>
                </a:gridCol>
                <a:gridCol w="329184">
                  <a:extLst>
                    <a:ext uri="{9D8B030D-6E8A-4147-A177-3AD203B41FA5}">
                      <a16:colId xmlns:a16="http://schemas.microsoft.com/office/drawing/2014/main" val="3297841350"/>
                    </a:ext>
                  </a:extLst>
                </a:gridCol>
                <a:gridCol w="329184">
                  <a:extLst>
                    <a:ext uri="{9D8B030D-6E8A-4147-A177-3AD203B41FA5}">
                      <a16:colId xmlns:a16="http://schemas.microsoft.com/office/drawing/2014/main" val="3778275083"/>
                    </a:ext>
                  </a:extLst>
                </a:gridCol>
                <a:gridCol w="329184">
                  <a:extLst>
                    <a:ext uri="{9D8B030D-6E8A-4147-A177-3AD203B41FA5}">
                      <a16:colId xmlns:a16="http://schemas.microsoft.com/office/drawing/2014/main" val="3634864810"/>
                    </a:ext>
                  </a:extLst>
                </a:gridCol>
                <a:gridCol w="329184">
                  <a:extLst>
                    <a:ext uri="{9D8B030D-6E8A-4147-A177-3AD203B41FA5}">
                      <a16:colId xmlns:a16="http://schemas.microsoft.com/office/drawing/2014/main" val="1571353602"/>
                    </a:ext>
                  </a:extLst>
                </a:gridCol>
                <a:gridCol w="329184">
                  <a:extLst>
                    <a:ext uri="{9D8B030D-6E8A-4147-A177-3AD203B41FA5}">
                      <a16:colId xmlns:a16="http://schemas.microsoft.com/office/drawing/2014/main" val="1604506711"/>
                    </a:ext>
                  </a:extLst>
                </a:gridCol>
                <a:gridCol w="329184">
                  <a:extLst>
                    <a:ext uri="{9D8B030D-6E8A-4147-A177-3AD203B41FA5}">
                      <a16:colId xmlns:a16="http://schemas.microsoft.com/office/drawing/2014/main" val="573293922"/>
                    </a:ext>
                  </a:extLst>
                </a:gridCol>
                <a:gridCol w="329184">
                  <a:extLst>
                    <a:ext uri="{9D8B030D-6E8A-4147-A177-3AD203B41FA5}">
                      <a16:colId xmlns:a16="http://schemas.microsoft.com/office/drawing/2014/main" val="2240341808"/>
                    </a:ext>
                  </a:extLst>
                </a:gridCol>
                <a:gridCol w="370332">
                  <a:extLst>
                    <a:ext uri="{9D8B030D-6E8A-4147-A177-3AD203B41FA5}">
                      <a16:colId xmlns:a16="http://schemas.microsoft.com/office/drawing/2014/main" val="791538317"/>
                    </a:ext>
                  </a:extLst>
                </a:gridCol>
                <a:gridCol w="370332">
                  <a:extLst>
                    <a:ext uri="{9D8B030D-6E8A-4147-A177-3AD203B41FA5}">
                      <a16:colId xmlns:a16="http://schemas.microsoft.com/office/drawing/2014/main" val="2282757598"/>
                    </a:ext>
                  </a:extLst>
                </a:gridCol>
                <a:gridCol w="329184">
                  <a:extLst>
                    <a:ext uri="{9D8B030D-6E8A-4147-A177-3AD203B41FA5}">
                      <a16:colId xmlns:a16="http://schemas.microsoft.com/office/drawing/2014/main" val="866085265"/>
                    </a:ext>
                  </a:extLst>
                </a:gridCol>
                <a:gridCol w="329184">
                  <a:extLst>
                    <a:ext uri="{9D8B030D-6E8A-4147-A177-3AD203B41FA5}">
                      <a16:colId xmlns:a16="http://schemas.microsoft.com/office/drawing/2014/main" val="2573969716"/>
                    </a:ext>
                  </a:extLst>
                </a:gridCol>
                <a:gridCol w="370332">
                  <a:extLst>
                    <a:ext uri="{9D8B030D-6E8A-4147-A177-3AD203B41FA5}">
                      <a16:colId xmlns:a16="http://schemas.microsoft.com/office/drawing/2014/main" val="104337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186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- 2018-02-21 10:30:16</a:t>
                      </a:r>
                      <a:r>
                        <a:rPr kumimoji="0" lang="en-US" sz="1000" b="0" i="0" u="none" strike="noStrike" kern="1200" cap="none" spc="0" normalizeH="0" baseline="0" noProof="0">
                          <a:ln>
                            <a:noFill/>
                          </a:ln>
                          <a:solidFill>
                            <a:prstClr val="black"/>
                          </a:solidFill>
                          <a:effectLst/>
                          <a:uLnTx/>
                          <a:uFillTx/>
                          <a:latin typeface="+mn-lt"/>
                          <a:ea typeface="+mn-ea"/>
                          <a:cs typeface="+mn-cs"/>
                        </a:rPr>
                        <a:t>
Let’s explore #SkodaRapid
ROOMINESS- Skoda Rapid is indeed your perfect partner which is basically designed you and everything you might ever need.
Here you go with the key features-
a. 460 Liters Luggage Compartment
b. Cooled Glove Box Compartment
c. Front and Rear Cup Holders
d. Front Centre Console Storage Compartment
Book Your ŠKODA Test Drive Today By Simply Providing Your Contact Details.
#GrandAutocapital #NewDelhi #caroftheweek #carofthemonth #caroftheyear #indiancars #carslove #skodasuperb #skodalove #skodafan #skodaindia #skodapower #carinstagram #carseller #cardealer #carselling #skodadealer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014286"/>
                  </a:ext>
                </a:extLst>
              </a:tr>
            </a:tbl>
          </a:graphicData>
        </a:graphic>
      </p:graphicFrame>
      <p:sp>
        <p:nvSpPr>
          <p:cNvPr id="4" name="Text Placeholder 3">
            <a:extLst>
              <a:ext uri="{FF2B5EF4-FFF2-40B4-BE49-F238E27FC236}">
                <a16:creationId xmlns:a16="http://schemas.microsoft.com/office/drawing/2014/main" id="{9F536F1B-8325-44EE-B2F2-FD0F940041DB}"/>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380020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0E641-5E35-431B-B64D-A27AE35566FF}"/>
              </a:ext>
            </a:extLst>
          </p:cNvPr>
          <p:cNvSpPr>
            <a:spLocks noGrp="1"/>
          </p:cNvSpPr>
          <p:nvPr>
            <p:ph type="title"/>
          </p:nvPr>
        </p:nvSpPr>
        <p:spPr/>
        <p:txBody>
          <a:bodyPr/>
          <a:lstStyle/>
          <a:p>
            <a:r>
              <a:rPr lang="en-US"/>
              <a:t>Facebook Own Posts Table - 4 of 23</a:t>
            </a:r>
          </a:p>
        </p:txBody>
      </p:sp>
      <p:graphicFrame>
        <p:nvGraphicFramePr>
          <p:cNvPr id="5" name="Table Placeholder 4">
            <a:extLst>
              <a:ext uri="{FF2B5EF4-FFF2-40B4-BE49-F238E27FC236}">
                <a16:creationId xmlns:a16="http://schemas.microsoft.com/office/drawing/2014/main" id="{38B96FF1-121B-45C1-B030-437978975F39}"/>
              </a:ext>
            </a:extLst>
          </p:cNvPr>
          <p:cNvGraphicFramePr>
            <a:graphicFrameLocks noGrp="1"/>
          </p:cNvGraphicFramePr>
          <p:nvPr>
            <p:ph type="tbl" sz="quarter" idx="13"/>
            <p:extLst>
              <p:ext uri="{D42A27DB-BD31-4B8C-83A1-F6EECF244321}">
                <p14:modId xmlns:p14="http://schemas.microsoft.com/office/powerpoint/2010/main" val="1844798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75504361"/>
                    </a:ext>
                  </a:extLst>
                </a:gridCol>
                <a:gridCol w="370332">
                  <a:extLst>
                    <a:ext uri="{9D8B030D-6E8A-4147-A177-3AD203B41FA5}">
                      <a16:colId xmlns:a16="http://schemas.microsoft.com/office/drawing/2014/main" val="2182341"/>
                    </a:ext>
                  </a:extLst>
                </a:gridCol>
                <a:gridCol w="370332">
                  <a:extLst>
                    <a:ext uri="{9D8B030D-6E8A-4147-A177-3AD203B41FA5}">
                      <a16:colId xmlns:a16="http://schemas.microsoft.com/office/drawing/2014/main" val="1110667536"/>
                    </a:ext>
                  </a:extLst>
                </a:gridCol>
                <a:gridCol w="370332">
                  <a:extLst>
                    <a:ext uri="{9D8B030D-6E8A-4147-A177-3AD203B41FA5}">
                      <a16:colId xmlns:a16="http://schemas.microsoft.com/office/drawing/2014/main" val="929007451"/>
                    </a:ext>
                  </a:extLst>
                </a:gridCol>
                <a:gridCol w="329184">
                  <a:extLst>
                    <a:ext uri="{9D8B030D-6E8A-4147-A177-3AD203B41FA5}">
                      <a16:colId xmlns:a16="http://schemas.microsoft.com/office/drawing/2014/main" val="2332072997"/>
                    </a:ext>
                  </a:extLst>
                </a:gridCol>
                <a:gridCol w="329184">
                  <a:extLst>
                    <a:ext uri="{9D8B030D-6E8A-4147-A177-3AD203B41FA5}">
                      <a16:colId xmlns:a16="http://schemas.microsoft.com/office/drawing/2014/main" val="3096336740"/>
                    </a:ext>
                  </a:extLst>
                </a:gridCol>
                <a:gridCol w="329184">
                  <a:extLst>
                    <a:ext uri="{9D8B030D-6E8A-4147-A177-3AD203B41FA5}">
                      <a16:colId xmlns:a16="http://schemas.microsoft.com/office/drawing/2014/main" val="1008686366"/>
                    </a:ext>
                  </a:extLst>
                </a:gridCol>
                <a:gridCol w="329184">
                  <a:extLst>
                    <a:ext uri="{9D8B030D-6E8A-4147-A177-3AD203B41FA5}">
                      <a16:colId xmlns:a16="http://schemas.microsoft.com/office/drawing/2014/main" val="1192172027"/>
                    </a:ext>
                  </a:extLst>
                </a:gridCol>
                <a:gridCol w="329184">
                  <a:extLst>
                    <a:ext uri="{9D8B030D-6E8A-4147-A177-3AD203B41FA5}">
                      <a16:colId xmlns:a16="http://schemas.microsoft.com/office/drawing/2014/main" val="3186158535"/>
                    </a:ext>
                  </a:extLst>
                </a:gridCol>
                <a:gridCol w="329184">
                  <a:extLst>
                    <a:ext uri="{9D8B030D-6E8A-4147-A177-3AD203B41FA5}">
                      <a16:colId xmlns:a16="http://schemas.microsoft.com/office/drawing/2014/main" val="640182187"/>
                    </a:ext>
                  </a:extLst>
                </a:gridCol>
                <a:gridCol w="329184">
                  <a:extLst>
                    <a:ext uri="{9D8B030D-6E8A-4147-A177-3AD203B41FA5}">
                      <a16:colId xmlns:a16="http://schemas.microsoft.com/office/drawing/2014/main" val="3198316394"/>
                    </a:ext>
                  </a:extLst>
                </a:gridCol>
                <a:gridCol w="329184">
                  <a:extLst>
                    <a:ext uri="{9D8B030D-6E8A-4147-A177-3AD203B41FA5}">
                      <a16:colId xmlns:a16="http://schemas.microsoft.com/office/drawing/2014/main" val="1145507296"/>
                    </a:ext>
                  </a:extLst>
                </a:gridCol>
                <a:gridCol w="329184">
                  <a:extLst>
                    <a:ext uri="{9D8B030D-6E8A-4147-A177-3AD203B41FA5}">
                      <a16:colId xmlns:a16="http://schemas.microsoft.com/office/drawing/2014/main" val="1850821456"/>
                    </a:ext>
                  </a:extLst>
                </a:gridCol>
                <a:gridCol w="370332">
                  <a:extLst>
                    <a:ext uri="{9D8B030D-6E8A-4147-A177-3AD203B41FA5}">
                      <a16:colId xmlns:a16="http://schemas.microsoft.com/office/drawing/2014/main" val="1572827023"/>
                    </a:ext>
                  </a:extLst>
                </a:gridCol>
                <a:gridCol w="370332">
                  <a:extLst>
                    <a:ext uri="{9D8B030D-6E8A-4147-A177-3AD203B41FA5}">
                      <a16:colId xmlns:a16="http://schemas.microsoft.com/office/drawing/2014/main" val="4120074568"/>
                    </a:ext>
                  </a:extLst>
                </a:gridCol>
                <a:gridCol w="329184">
                  <a:extLst>
                    <a:ext uri="{9D8B030D-6E8A-4147-A177-3AD203B41FA5}">
                      <a16:colId xmlns:a16="http://schemas.microsoft.com/office/drawing/2014/main" val="3517641206"/>
                    </a:ext>
                  </a:extLst>
                </a:gridCol>
                <a:gridCol w="329184">
                  <a:extLst>
                    <a:ext uri="{9D8B030D-6E8A-4147-A177-3AD203B41FA5}">
                      <a16:colId xmlns:a16="http://schemas.microsoft.com/office/drawing/2014/main" val="276737985"/>
                    </a:ext>
                  </a:extLst>
                </a:gridCol>
                <a:gridCol w="370332">
                  <a:extLst>
                    <a:ext uri="{9D8B030D-6E8A-4147-A177-3AD203B41FA5}">
                      <a16:colId xmlns:a16="http://schemas.microsoft.com/office/drawing/2014/main" val="806384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012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- 2018-02-20 06:30:00</a:t>
                      </a:r>
                      <a:r>
                        <a:rPr kumimoji="0" lang="en-US" sz="1000" b="0" i="0" u="none" strike="noStrike" kern="1200" cap="none" spc="0" normalizeH="0" baseline="0" noProof="0">
                          <a:ln>
                            <a:noFill/>
                          </a:ln>
                          <a:solidFill>
                            <a:prstClr val="black"/>
                          </a:solidFill>
                          <a:effectLst/>
                          <a:uLnTx/>
                          <a:uFillTx/>
                          <a:latin typeface="+mn-lt"/>
                          <a:ea typeface="+mn-ea"/>
                          <a:cs typeface="+mn-cs"/>
                        </a:rPr>
                        <a:t>
@prarthana.behere gets candid about her personal experience with SKODA and also reveals her favorite feature about #MySkodaApp. Watch the video to know what she’s talking about.#SKODATribe
Book Your ŠKODA Test Drive Today By Simply Providing Your Contact Details.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9514442"/>
                  </a:ext>
                </a:extLst>
              </a:tr>
            </a:tbl>
          </a:graphicData>
        </a:graphic>
      </p:graphicFrame>
      <p:sp>
        <p:nvSpPr>
          <p:cNvPr id="4" name="Text Placeholder 3">
            <a:extLst>
              <a:ext uri="{FF2B5EF4-FFF2-40B4-BE49-F238E27FC236}">
                <a16:creationId xmlns:a16="http://schemas.microsoft.com/office/drawing/2014/main" id="{C6012AB8-8DE4-4FEC-BDDB-722076101690}"/>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4236251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9532-9DCF-45E7-94BA-84E7FF3E1E6B}"/>
              </a:ext>
            </a:extLst>
          </p:cNvPr>
          <p:cNvSpPr>
            <a:spLocks noGrp="1"/>
          </p:cNvSpPr>
          <p:nvPr>
            <p:ph type="title"/>
          </p:nvPr>
        </p:nvSpPr>
        <p:spPr/>
        <p:txBody>
          <a:bodyPr/>
          <a:lstStyle/>
          <a:p>
            <a:r>
              <a:rPr lang="en-US"/>
              <a:t>Facebook Own Posts Table - 5 of 23</a:t>
            </a:r>
          </a:p>
        </p:txBody>
      </p:sp>
      <p:graphicFrame>
        <p:nvGraphicFramePr>
          <p:cNvPr id="5" name="Table Placeholder 4">
            <a:extLst>
              <a:ext uri="{FF2B5EF4-FFF2-40B4-BE49-F238E27FC236}">
                <a16:creationId xmlns:a16="http://schemas.microsoft.com/office/drawing/2014/main" id="{F23E7E9F-B740-438A-ABDB-D58FEB358677}"/>
              </a:ext>
            </a:extLst>
          </p:cNvPr>
          <p:cNvGraphicFramePr>
            <a:graphicFrameLocks noGrp="1"/>
          </p:cNvGraphicFramePr>
          <p:nvPr>
            <p:ph type="tbl" sz="quarter" idx="13"/>
            <p:extLst>
              <p:ext uri="{D42A27DB-BD31-4B8C-83A1-F6EECF244321}">
                <p14:modId xmlns:p14="http://schemas.microsoft.com/office/powerpoint/2010/main" val="73893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8238629"/>
                    </a:ext>
                  </a:extLst>
                </a:gridCol>
                <a:gridCol w="370332">
                  <a:extLst>
                    <a:ext uri="{9D8B030D-6E8A-4147-A177-3AD203B41FA5}">
                      <a16:colId xmlns:a16="http://schemas.microsoft.com/office/drawing/2014/main" val="2483089978"/>
                    </a:ext>
                  </a:extLst>
                </a:gridCol>
                <a:gridCol w="370332">
                  <a:extLst>
                    <a:ext uri="{9D8B030D-6E8A-4147-A177-3AD203B41FA5}">
                      <a16:colId xmlns:a16="http://schemas.microsoft.com/office/drawing/2014/main" val="3050714994"/>
                    </a:ext>
                  </a:extLst>
                </a:gridCol>
                <a:gridCol w="370332">
                  <a:extLst>
                    <a:ext uri="{9D8B030D-6E8A-4147-A177-3AD203B41FA5}">
                      <a16:colId xmlns:a16="http://schemas.microsoft.com/office/drawing/2014/main" val="64724074"/>
                    </a:ext>
                  </a:extLst>
                </a:gridCol>
                <a:gridCol w="329184">
                  <a:extLst>
                    <a:ext uri="{9D8B030D-6E8A-4147-A177-3AD203B41FA5}">
                      <a16:colId xmlns:a16="http://schemas.microsoft.com/office/drawing/2014/main" val="1299391016"/>
                    </a:ext>
                  </a:extLst>
                </a:gridCol>
                <a:gridCol w="329184">
                  <a:extLst>
                    <a:ext uri="{9D8B030D-6E8A-4147-A177-3AD203B41FA5}">
                      <a16:colId xmlns:a16="http://schemas.microsoft.com/office/drawing/2014/main" val="955749714"/>
                    </a:ext>
                  </a:extLst>
                </a:gridCol>
                <a:gridCol w="329184">
                  <a:extLst>
                    <a:ext uri="{9D8B030D-6E8A-4147-A177-3AD203B41FA5}">
                      <a16:colId xmlns:a16="http://schemas.microsoft.com/office/drawing/2014/main" val="1204651854"/>
                    </a:ext>
                  </a:extLst>
                </a:gridCol>
                <a:gridCol w="329184">
                  <a:extLst>
                    <a:ext uri="{9D8B030D-6E8A-4147-A177-3AD203B41FA5}">
                      <a16:colId xmlns:a16="http://schemas.microsoft.com/office/drawing/2014/main" val="470167958"/>
                    </a:ext>
                  </a:extLst>
                </a:gridCol>
                <a:gridCol w="329184">
                  <a:extLst>
                    <a:ext uri="{9D8B030D-6E8A-4147-A177-3AD203B41FA5}">
                      <a16:colId xmlns:a16="http://schemas.microsoft.com/office/drawing/2014/main" val="3526693653"/>
                    </a:ext>
                  </a:extLst>
                </a:gridCol>
                <a:gridCol w="329184">
                  <a:extLst>
                    <a:ext uri="{9D8B030D-6E8A-4147-A177-3AD203B41FA5}">
                      <a16:colId xmlns:a16="http://schemas.microsoft.com/office/drawing/2014/main" val="2475843268"/>
                    </a:ext>
                  </a:extLst>
                </a:gridCol>
                <a:gridCol w="329184">
                  <a:extLst>
                    <a:ext uri="{9D8B030D-6E8A-4147-A177-3AD203B41FA5}">
                      <a16:colId xmlns:a16="http://schemas.microsoft.com/office/drawing/2014/main" val="1519475764"/>
                    </a:ext>
                  </a:extLst>
                </a:gridCol>
                <a:gridCol w="329184">
                  <a:extLst>
                    <a:ext uri="{9D8B030D-6E8A-4147-A177-3AD203B41FA5}">
                      <a16:colId xmlns:a16="http://schemas.microsoft.com/office/drawing/2014/main" val="2184065556"/>
                    </a:ext>
                  </a:extLst>
                </a:gridCol>
                <a:gridCol w="329184">
                  <a:extLst>
                    <a:ext uri="{9D8B030D-6E8A-4147-A177-3AD203B41FA5}">
                      <a16:colId xmlns:a16="http://schemas.microsoft.com/office/drawing/2014/main" val="3520656696"/>
                    </a:ext>
                  </a:extLst>
                </a:gridCol>
                <a:gridCol w="370332">
                  <a:extLst>
                    <a:ext uri="{9D8B030D-6E8A-4147-A177-3AD203B41FA5}">
                      <a16:colId xmlns:a16="http://schemas.microsoft.com/office/drawing/2014/main" val="546851135"/>
                    </a:ext>
                  </a:extLst>
                </a:gridCol>
                <a:gridCol w="370332">
                  <a:extLst>
                    <a:ext uri="{9D8B030D-6E8A-4147-A177-3AD203B41FA5}">
                      <a16:colId xmlns:a16="http://schemas.microsoft.com/office/drawing/2014/main" val="971390300"/>
                    </a:ext>
                  </a:extLst>
                </a:gridCol>
                <a:gridCol w="329184">
                  <a:extLst>
                    <a:ext uri="{9D8B030D-6E8A-4147-A177-3AD203B41FA5}">
                      <a16:colId xmlns:a16="http://schemas.microsoft.com/office/drawing/2014/main" val="2021215248"/>
                    </a:ext>
                  </a:extLst>
                </a:gridCol>
                <a:gridCol w="329184">
                  <a:extLst>
                    <a:ext uri="{9D8B030D-6E8A-4147-A177-3AD203B41FA5}">
                      <a16:colId xmlns:a16="http://schemas.microsoft.com/office/drawing/2014/main" val="381209639"/>
                    </a:ext>
                  </a:extLst>
                </a:gridCol>
                <a:gridCol w="370332">
                  <a:extLst>
                    <a:ext uri="{9D8B030D-6E8A-4147-A177-3AD203B41FA5}">
                      <a16:colId xmlns:a16="http://schemas.microsoft.com/office/drawing/2014/main" val="3633847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175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- 2018-02-19 08:32:50</a:t>
                      </a:r>
                      <a:r>
                        <a:rPr kumimoji="0" lang="en-US" sz="1000" b="0" i="0" u="none" strike="noStrike" kern="1200" cap="none" spc="0" normalizeH="0" baseline="0" noProof="0">
                          <a:ln>
                            <a:noFill/>
                          </a:ln>
                          <a:solidFill>
                            <a:prstClr val="black"/>
                          </a:solidFill>
                          <a:effectLst/>
                          <a:uLnTx/>
                          <a:uFillTx/>
                          <a:latin typeface="+mn-lt"/>
                          <a:ea typeface="+mn-ea"/>
                          <a:cs typeface="+mn-cs"/>
                        </a:rPr>
                        <a:t>
Let’s explore #SkodaRapid
POWER- The new powerful yet efficient engines will deliver exactly what you need. The power to power ahead. This car is delivered with class leading petrol and diesel engines combining driving pleasures and environmental values.
a. 1.6 MPI petrol engine delivers 77 KW
b. 1.5 TDI diesel engine delivers 81 KW
Book Your ŠKODA Test Drive Today By Simply Providing Your Contact Details.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1307555"/>
                  </a:ext>
                </a:extLst>
              </a:tr>
            </a:tbl>
          </a:graphicData>
        </a:graphic>
      </p:graphicFrame>
      <p:sp>
        <p:nvSpPr>
          <p:cNvPr id="4" name="Text Placeholder 3">
            <a:extLst>
              <a:ext uri="{FF2B5EF4-FFF2-40B4-BE49-F238E27FC236}">
                <a16:creationId xmlns:a16="http://schemas.microsoft.com/office/drawing/2014/main" id="{FC22BA67-F112-4BF2-88E1-327B97127892}"/>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519655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A4F41-63A4-4735-A0B5-7E77784E55BA}"/>
              </a:ext>
            </a:extLst>
          </p:cNvPr>
          <p:cNvSpPr>
            <a:spLocks noGrp="1"/>
          </p:cNvSpPr>
          <p:nvPr>
            <p:ph type="title"/>
          </p:nvPr>
        </p:nvSpPr>
        <p:spPr/>
        <p:txBody>
          <a:bodyPr/>
          <a:lstStyle/>
          <a:p>
            <a:r>
              <a:rPr lang="en-US"/>
              <a:t>Facebook Own Posts Table - 6 of 23</a:t>
            </a:r>
          </a:p>
        </p:txBody>
      </p:sp>
      <p:graphicFrame>
        <p:nvGraphicFramePr>
          <p:cNvPr id="5" name="Table Placeholder 4">
            <a:extLst>
              <a:ext uri="{FF2B5EF4-FFF2-40B4-BE49-F238E27FC236}">
                <a16:creationId xmlns:a16="http://schemas.microsoft.com/office/drawing/2014/main" id="{3968FF92-21E9-46A2-AB99-1662DEDF1B01}"/>
              </a:ext>
            </a:extLst>
          </p:cNvPr>
          <p:cNvGraphicFramePr>
            <a:graphicFrameLocks noGrp="1"/>
          </p:cNvGraphicFramePr>
          <p:nvPr>
            <p:ph type="tbl" sz="quarter" idx="13"/>
            <p:extLst>
              <p:ext uri="{D42A27DB-BD31-4B8C-83A1-F6EECF244321}">
                <p14:modId xmlns:p14="http://schemas.microsoft.com/office/powerpoint/2010/main" val="4175952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75397423"/>
                    </a:ext>
                  </a:extLst>
                </a:gridCol>
                <a:gridCol w="370332">
                  <a:extLst>
                    <a:ext uri="{9D8B030D-6E8A-4147-A177-3AD203B41FA5}">
                      <a16:colId xmlns:a16="http://schemas.microsoft.com/office/drawing/2014/main" val="684595693"/>
                    </a:ext>
                  </a:extLst>
                </a:gridCol>
                <a:gridCol w="370332">
                  <a:extLst>
                    <a:ext uri="{9D8B030D-6E8A-4147-A177-3AD203B41FA5}">
                      <a16:colId xmlns:a16="http://schemas.microsoft.com/office/drawing/2014/main" val="2349423236"/>
                    </a:ext>
                  </a:extLst>
                </a:gridCol>
                <a:gridCol w="370332">
                  <a:extLst>
                    <a:ext uri="{9D8B030D-6E8A-4147-A177-3AD203B41FA5}">
                      <a16:colId xmlns:a16="http://schemas.microsoft.com/office/drawing/2014/main" val="1498776833"/>
                    </a:ext>
                  </a:extLst>
                </a:gridCol>
                <a:gridCol w="329184">
                  <a:extLst>
                    <a:ext uri="{9D8B030D-6E8A-4147-A177-3AD203B41FA5}">
                      <a16:colId xmlns:a16="http://schemas.microsoft.com/office/drawing/2014/main" val="1813222006"/>
                    </a:ext>
                  </a:extLst>
                </a:gridCol>
                <a:gridCol w="329184">
                  <a:extLst>
                    <a:ext uri="{9D8B030D-6E8A-4147-A177-3AD203B41FA5}">
                      <a16:colId xmlns:a16="http://schemas.microsoft.com/office/drawing/2014/main" val="3516295585"/>
                    </a:ext>
                  </a:extLst>
                </a:gridCol>
                <a:gridCol w="329184">
                  <a:extLst>
                    <a:ext uri="{9D8B030D-6E8A-4147-A177-3AD203B41FA5}">
                      <a16:colId xmlns:a16="http://schemas.microsoft.com/office/drawing/2014/main" val="1794652232"/>
                    </a:ext>
                  </a:extLst>
                </a:gridCol>
                <a:gridCol w="329184">
                  <a:extLst>
                    <a:ext uri="{9D8B030D-6E8A-4147-A177-3AD203B41FA5}">
                      <a16:colId xmlns:a16="http://schemas.microsoft.com/office/drawing/2014/main" val="2373430614"/>
                    </a:ext>
                  </a:extLst>
                </a:gridCol>
                <a:gridCol w="329184">
                  <a:extLst>
                    <a:ext uri="{9D8B030D-6E8A-4147-A177-3AD203B41FA5}">
                      <a16:colId xmlns:a16="http://schemas.microsoft.com/office/drawing/2014/main" val="182667198"/>
                    </a:ext>
                  </a:extLst>
                </a:gridCol>
                <a:gridCol w="329184">
                  <a:extLst>
                    <a:ext uri="{9D8B030D-6E8A-4147-A177-3AD203B41FA5}">
                      <a16:colId xmlns:a16="http://schemas.microsoft.com/office/drawing/2014/main" val="3967110696"/>
                    </a:ext>
                  </a:extLst>
                </a:gridCol>
                <a:gridCol w="329184">
                  <a:extLst>
                    <a:ext uri="{9D8B030D-6E8A-4147-A177-3AD203B41FA5}">
                      <a16:colId xmlns:a16="http://schemas.microsoft.com/office/drawing/2014/main" val="96371999"/>
                    </a:ext>
                  </a:extLst>
                </a:gridCol>
                <a:gridCol w="329184">
                  <a:extLst>
                    <a:ext uri="{9D8B030D-6E8A-4147-A177-3AD203B41FA5}">
                      <a16:colId xmlns:a16="http://schemas.microsoft.com/office/drawing/2014/main" val="3707339057"/>
                    </a:ext>
                  </a:extLst>
                </a:gridCol>
                <a:gridCol w="329184">
                  <a:extLst>
                    <a:ext uri="{9D8B030D-6E8A-4147-A177-3AD203B41FA5}">
                      <a16:colId xmlns:a16="http://schemas.microsoft.com/office/drawing/2014/main" val="371689988"/>
                    </a:ext>
                  </a:extLst>
                </a:gridCol>
                <a:gridCol w="370332">
                  <a:extLst>
                    <a:ext uri="{9D8B030D-6E8A-4147-A177-3AD203B41FA5}">
                      <a16:colId xmlns:a16="http://schemas.microsoft.com/office/drawing/2014/main" val="3926692409"/>
                    </a:ext>
                  </a:extLst>
                </a:gridCol>
                <a:gridCol w="370332">
                  <a:extLst>
                    <a:ext uri="{9D8B030D-6E8A-4147-A177-3AD203B41FA5}">
                      <a16:colId xmlns:a16="http://schemas.microsoft.com/office/drawing/2014/main" val="269742989"/>
                    </a:ext>
                  </a:extLst>
                </a:gridCol>
                <a:gridCol w="329184">
                  <a:extLst>
                    <a:ext uri="{9D8B030D-6E8A-4147-A177-3AD203B41FA5}">
                      <a16:colId xmlns:a16="http://schemas.microsoft.com/office/drawing/2014/main" val="109404221"/>
                    </a:ext>
                  </a:extLst>
                </a:gridCol>
                <a:gridCol w="329184">
                  <a:extLst>
                    <a:ext uri="{9D8B030D-6E8A-4147-A177-3AD203B41FA5}">
                      <a16:colId xmlns:a16="http://schemas.microsoft.com/office/drawing/2014/main" val="510495367"/>
                    </a:ext>
                  </a:extLst>
                </a:gridCol>
                <a:gridCol w="370332">
                  <a:extLst>
                    <a:ext uri="{9D8B030D-6E8A-4147-A177-3AD203B41FA5}">
                      <a16:colId xmlns:a16="http://schemas.microsoft.com/office/drawing/2014/main" val="126079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797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- 2018-02-15 06:30:00</a:t>
                      </a:r>
                      <a:r>
                        <a:rPr kumimoji="0" lang="en-US" sz="1000" b="0" i="0" u="none" strike="noStrike" kern="1200" cap="none" spc="0" normalizeH="0" baseline="0" noProof="0">
                          <a:ln>
                            <a:noFill/>
                          </a:ln>
                          <a:solidFill>
                            <a:prstClr val="black"/>
                          </a:solidFill>
                          <a:effectLst/>
                          <a:uLnTx/>
                          <a:uFillTx/>
                          <a:latin typeface="+mn-lt"/>
                          <a:ea typeface="+mn-ea"/>
                          <a:cs typeface="+mn-cs"/>
                        </a:rPr>
                        <a:t>
Let’s explore #SkodaRapid
COMFORT- Skoda Rapid aims to provide comfortability  to all its users. 
Explore the features of #skodarapid-
1. Comfortable Rear Seats
2. Climatronic Automatic Air Conditioning System
3. Dual Adjustable Rear Vents
4. Multi functional steering wheel
5. Cruise Control
Book Your ŠKODA Test Drive Today By Simply Providing Your Contact Details.
#GrandAutocapital #NewDelhi #caroftheweek #carofthemonth #caroftheyear #indiancars #carslove #skodasuperb #skodalove #skodafan #skodaindia #skodapower #carinstagram #carseller #cardealer #carselling #skodasealer #skodadealership
 — Products shown: Škoda Rapid 1.6 MPI Active 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1576998"/>
                  </a:ext>
                </a:extLst>
              </a:tr>
            </a:tbl>
          </a:graphicData>
        </a:graphic>
      </p:graphicFrame>
      <p:sp>
        <p:nvSpPr>
          <p:cNvPr id="4" name="Text Placeholder 3">
            <a:extLst>
              <a:ext uri="{FF2B5EF4-FFF2-40B4-BE49-F238E27FC236}">
                <a16:creationId xmlns:a16="http://schemas.microsoft.com/office/drawing/2014/main" id="{0E814B09-BCFE-4A70-8097-4924D668EBA9}"/>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42991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DD6F1-58C2-4B3F-966F-54B3CFCFDB6A}"/>
              </a:ext>
            </a:extLst>
          </p:cNvPr>
          <p:cNvSpPr>
            <a:spLocks noGrp="1"/>
          </p:cNvSpPr>
          <p:nvPr>
            <p:ph type="title"/>
          </p:nvPr>
        </p:nvSpPr>
        <p:spPr/>
        <p:txBody>
          <a:bodyPr/>
          <a:lstStyle/>
          <a:p>
            <a:r>
              <a:rPr lang="en-US"/>
              <a:t>Facebook Own Posts Table - 7 of 23</a:t>
            </a:r>
          </a:p>
        </p:txBody>
      </p:sp>
      <p:graphicFrame>
        <p:nvGraphicFramePr>
          <p:cNvPr id="5" name="Table Placeholder 4">
            <a:extLst>
              <a:ext uri="{FF2B5EF4-FFF2-40B4-BE49-F238E27FC236}">
                <a16:creationId xmlns:a16="http://schemas.microsoft.com/office/drawing/2014/main" id="{BB6F9FBA-8CD9-4E7F-98A4-1C0A3DC98775}"/>
              </a:ext>
            </a:extLst>
          </p:cNvPr>
          <p:cNvGraphicFramePr>
            <a:graphicFrameLocks noGrp="1"/>
          </p:cNvGraphicFramePr>
          <p:nvPr>
            <p:ph type="tbl" sz="quarter" idx="13"/>
            <p:extLst>
              <p:ext uri="{D42A27DB-BD31-4B8C-83A1-F6EECF244321}">
                <p14:modId xmlns:p14="http://schemas.microsoft.com/office/powerpoint/2010/main" val="1687469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21114659"/>
                    </a:ext>
                  </a:extLst>
                </a:gridCol>
                <a:gridCol w="370332">
                  <a:extLst>
                    <a:ext uri="{9D8B030D-6E8A-4147-A177-3AD203B41FA5}">
                      <a16:colId xmlns:a16="http://schemas.microsoft.com/office/drawing/2014/main" val="2407017033"/>
                    </a:ext>
                  </a:extLst>
                </a:gridCol>
                <a:gridCol w="370332">
                  <a:extLst>
                    <a:ext uri="{9D8B030D-6E8A-4147-A177-3AD203B41FA5}">
                      <a16:colId xmlns:a16="http://schemas.microsoft.com/office/drawing/2014/main" val="201243585"/>
                    </a:ext>
                  </a:extLst>
                </a:gridCol>
                <a:gridCol w="370332">
                  <a:extLst>
                    <a:ext uri="{9D8B030D-6E8A-4147-A177-3AD203B41FA5}">
                      <a16:colId xmlns:a16="http://schemas.microsoft.com/office/drawing/2014/main" val="2976698296"/>
                    </a:ext>
                  </a:extLst>
                </a:gridCol>
                <a:gridCol w="329184">
                  <a:extLst>
                    <a:ext uri="{9D8B030D-6E8A-4147-A177-3AD203B41FA5}">
                      <a16:colId xmlns:a16="http://schemas.microsoft.com/office/drawing/2014/main" val="3547241065"/>
                    </a:ext>
                  </a:extLst>
                </a:gridCol>
                <a:gridCol w="329184">
                  <a:extLst>
                    <a:ext uri="{9D8B030D-6E8A-4147-A177-3AD203B41FA5}">
                      <a16:colId xmlns:a16="http://schemas.microsoft.com/office/drawing/2014/main" val="4215334168"/>
                    </a:ext>
                  </a:extLst>
                </a:gridCol>
                <a:gridCol w="329184">
                  <a:extLst>
                    <a:ext uri="{9D8B030D-6E8A-4147-A177-3AD203B41FA5}">
                      <a16:colId xmlns:a16="http://schemas.microsoft.com/office/drawing/2014/main" val="2120941445"/>
                    </a:ext>
                  </a:extLst>
                </a:gridCol>
                <a:gridCol w="329184">
                  <a:extLst>
                    <a:ext uri="{9D8B030D-6E8A-4147-A177-3AD203B41FA5}">
                      <a16:colId xmlns:a16="http://schemas.microsoft.com/office/drawing/2014/main" val="1243205610"/>
                    </a:ext>
                  </a:extLst>
                </a:gridCol>
                <a:gridCol w="329184">
                  <a:extLst>
                    <a:ext uri="{9D8B030D-6E8A-4147-A177-3AD203B41FA5}">
                      <a16:colId xmlns:a16="http://schemas.microsoft.com/office/drawing/2014/main" val="226388118"/>
                    </a:ext>
                  </a:extLst>
                </a:gridCol>
                <a:gridCol w="329184">
                  <a:extLst>
                    <a:ext uri="{9D8B030D-6E8A-4147-A177-3AD203B41FA5}">
                      <a16:colId xmlns:a16="http://schemas.microsoft.com/office/drawing/2014/main" val="4009058110"/>
                    </a:ext>
                  </a:extLst>
                </a:gridCol>
                <a:gridCol w="329184">
                  <a:extLst>
                    <a:ext uri="{9D8B030D-6E8A-4147-A177-3AD203B41FA5}">
                      <a16:colId xmlns:a16="http://schemas.microsoft.com/office/drawing/2014/main" val="2783479883"/>
                    </a:ext>
                  </a:extLst>
                </a:gridCol>
                <a:gridCol w="329184">
                  <a:extLst>
                    <a:ext uri="{9D8B030D-6E8A-4147-A177-3AD203B41FA5}">
                      <a16:colId xmlns:a16="http://schemas.microsoft.com/office/drawing/2014/main" val="4169309209"/>
                    </a:ext>
                  </a:extLst>
                </a:gridCol>
                <a:gridCol w="329184">
                  <a:extLst>
                    <a:ext uri="{9D8B030D-6E8A-4147-A177-3AD203B41FA5}">
                      <a16:colId xmlns:a16="http://schemas.microsoft.com/office/drawing/2014/main" val="3891556157"/>
                    </a:ext>
                  </a:extLst>
                </a:gridCol>
                <a:gridCol w="370332">
                  <a:extLst>
                    <a:ext uri="{9D8B030D-6E8A-4147-A177-3AD203B41FA5}">
                      <a16:colId xmlns:a16="http://schemas.microsoft.com/office/drawing/2014/main" val="2356679140"/>
                    </a:ext>
                  </a:extLst>
                </a:gridCol>
                <a:gridCol w="370332">
                  <a:extLst>
                    <a:ext uri="{9D8B030D-6E8A-4147-A177-3AD203B41FA5}">
                      <a16:colId xmlns:a16="http://schemas.microsoft.com/office/drawing/2014/main" val="548664009"/>
                    </a:ext>
                  </a:extLst>
                </a:gridCol>
                <a:gridCol w="329184">
                  <a:extLst>
                    <a:ext uri="{9D8B030D-6E8A-4147-A177-3AD203B41FA5}">
                      <a16:colId xmlns:a16="http://schemas.microsoft.com/office/drawing/2014/main" val="2840120851"/>
                    </a:ext>
                  </a:extLst>
                </a:gridCol>
                <a:gridCol w="329184">
                  <a:extLst>
                    <a:ext uri="{9D8B030D-6E8A-4147-A177-3AD203B41FA5}">
                      <a16:colId xmlns:a16="http://schemas.microsoft.com/office/drawing/2014/main" val="3642422566"/>
                    </a:ext>
                  </a:extLst>
                </a:gridCol>
                <a:gridCol w="370332">
                  <a:extLst>
                    <a:ext uri="{9D8B030D-6E8A-4147-A177-3AD203B41FA5}">
                      <a16:colId xmlns:a16="http://schemas.microsoft.com/office/drawing/2014/main" val="3086804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741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- 2018-02-13 11:25:21</a:t>
                      </a:r>
                      <a:r>
                        <a:rPr kumimoji="0" lang="en-US" sz="1000" b="0" i="0" u="none" strike="noStrike" kern="1200" cap="none" spc="0" normalizeH="0" baseline="0" noProof="0">
                          <a:ln>
                            <a:noFill/>
                          </a:ln>
                          <a:solidFill>
                            <a:prstClr val="black"/>
                          </a:solidFill>
                          <a:effectLst/>
                          <a:uLnTx/>
                          <a:uFillTx/>
                          <a:latin typeface="+mn-lt"/>
                          <a:ea typeface="+mn-ea"/>
                          <a:cs typeface="+mn-cs"/>
                        </a:rPr>
                        <a:t>
Let’s explore #SkodaRapid
DESIGN- Skoda Rapid is a masterpiece in the truest sense. It stays loyal to the brand’s timeless design ideals while simultaneously incorporating avant- grade elements.
Key features 
1.Quartz Cut Projector Headlights
2. C Shaped Smoked Taillights
3. Rear Spoiler
4. Alloy Wheels
5. Interior Chrome Package
6. Leather Package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3362477"/>
                  </a:ext>
                </a:extLst>
              </a:tr>
            </a:tbl>
          </a:graphicData>
        </a:graphic>
      </p:graphicFrame>
      <p:sp>
        <p:nvSpPr>
          <p:cNvPr id="4" name="Text Placeholder 3">
            <a:extLst>
              <a:ext uri="{FF2B5EF4-FFF2-40B4-BE49-F238E27FC236}">
                <a16:creationId xmlns:a16="http://schemas.microsoft.com/office/drawing/2014/main" id="{6455218F-0FA9-4A07-9CB3-455389CF459F}"/>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472518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98F2F-F17D-4738-98D1-EB2792639138}"/>
              </a:ext>
            </a:extLst>
          </p:cNvPr>
          <p:cNvSpPr>
            <a:spLocks noGrp="1"/>
          </p:cNvSpPr>
          <p:nvPr>
            <p:ph type="title"/>
          </p:nvPr>
        </p:nvSpPr>
        <p:spPr/>
        <p:txBody>
          <a:bodyPr/>
          <a:lstStyle/>
          <a:p>
            <a:r>
              <a:rPr lang="en-US"/>
              <a:t>Facebook Own Posts Table - 8 of 23</a:t>
            </a:r>
          </a:p>
        </p:txBody>
      </p:sp>
      <p:graphicFrame>
        <p:nvGraphicFramePr>
          <p:cNvPr id="5" name="Table Placeholder 4">
            <a:extLst>
              <a:ext uri="{FF2B5EF4-FFF2-40B4-BE49-F238E27FC236}">
                <a16:creationId xmlns:a16="http://schemas.microsoft.com/office/drawing/2014/main" id="{49033C90-5CD5-49FD-99EC-7BE826301114}"/>
              </a:ext>
            </a:extLst>
          </p:cNvPr>
          <p:cNvGraphicFramePr>
            <a:graphicFrameLocks noGrp="1"/>
          </p:cNvGraphicFramePr>
          <p:nvPr>
            <p:ph type="tbl" sz="quarter" idx="13"/>
            <p:extLst>
              <p:ext uri="{D42A27DB-BD31-4B8C-83A1-F6EECF244321}">
                <p14:modId xmlns:p14="http://schemas.microsoft.com/office/powerpoint/2010/main" val="223695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5556799"/>
                    </a:ext>
                  </a:extLst>
                </a:gridCol>
                <a:gridCol w="370332">
                  <a:extLst>
                    <a:ext uri="{9D8B030D-6E8A-4147-A177-3AD203B41FA5}">
                      <a16:colId xmlns:a16="http://schemas.microsoft.com/office/drawing/2014/main" val="3653374800"/>
                    </a:ext>
                  </a:extLst>
                </a:gridCol>
                <a:gridCol w="370332">
                  <a:extLst>
                    <a:ext uri="{9D8B030D-6E8A-4147-A177-3AD203B41FA5}">
                      <a16:colId xmlns:a16="http://schemas.microsoft.com/office/drawing/2014/main" val="261252893"/>
                    </a:ext>
                  </a:extLst>
                </a:gridCol>
                <a:gridCol w="370332">
                  <a:extLst>
                    <a:ext uri="{9D8B030D-6E8A-4147-A177-3AD203B41FA5}">
                      <a16:colId xmlns:a16="http://schemas.microsoft.com/office/drawing/2014/main" val="1290677110"/>
                    </a:ext>
                  </a:extLst>
                </a:gridCol>
                <a:gridCol w="329184">
                  <a:extLst>
                    <a:ext uri="{9D8B030D-6E8A-4147-A177-3AD203B41FA5}">
                      <a16:colId xmlns:a16="http://schemas.microsoft.com/office/drawing/2014/main" val="3110056687"/>
                    </a:ext>
                  </a:extLst>
                </a:gridCol>
                <a:gridCol w="329184">
                  <a:extLst>
                    <a:ext uri="{9D8B030D-6E8A-4147-A177-3AD203B41FA5}">
                      <a16:colId xmlns:a16="http://schemas.microsoft.com/office/drawing/2014/main" val="3033637779"/>
                    </a:ext>
                  </a:extLst>
                </a:gridCol>
                <a:gridCol w="329184">
                  <a:extLst>
                    <a:ext uri="{9D8B030D-6E8A-4147-A177-3AD203B41FA5}">
                      <a16:colId xmlns:a16="http://schemas.microsoft.com/office/drawing/2014/main" val="572395421"/>
                    </a:ext>
                  </a:extLst>
                </a:gridCol>
                <a:gridCol w="329184">
                  <a:extLst>
                    <a:ext uri="{9D8B030D-6E8A-4147-A177-3AD203B41FA5}">
                      <a16:colId xmlns:a16="http://schemas.microsoft.com/office/drawing/2014/main" val="700511726"/>
                    </a:ext>
                  </a:extLst>
                </a:gridCol>
                <a:gridCol w="329184">
                  <a:extLst>
                    <a:ext uri="{9D8B030D-6E8A-4147-A177-3AD203B41FA5}">
                      <a16:colId xmlns:a16="http://schemas.microsoft.com/office/drawing/2014/main" val="4249591479"/>
                    </a:ext>
                  </a:extLst>
                </a:gridCol>
                <a:gridCol w="329184">
                  <a:extLst>
                    <a:ext uri="{9D8B030D-6E8A-4147-A177-3AD203B41FA5}">
                      <a16:colId xmlns:a16="http://schemas.microsoft.com/office/drawing/2014/main" val="4063115816"/>
                    </a:ext>
                  </a:extLst>
                </a:gridCol>
                <a:gridCol w="329184">
                  <a:extLst>
                    <a:ext uri="{9D8B030D-6E8A-4147-A177-3AD203B41FA5}">
                      <a16:colId xmlns:a16="http://schemas.microsoft.com/office/drawing/2014/main" val="4207033650"/>
                    </a:ext>
                  </a:extLst>
                </a:gridCol>
                <a:gridCol w="329184">
                  <a:extLst>
                    <a:ext uri="{9D8B030D-6E8A-4147-A177-3AD203B41FA5}">
                      <a16:colId xmlns:a16="http://schemas.microsoft.com/office/drawing/2014/main" val="1402593443"/>
                    </a:ext>
                  </a:extLst>
                </a:gridCol>
                <a:gridCol w="329184">
                  <a:extLst>
                    <a:ext uri="{9D8B030D-6E8A-4147-A177-3AD203B41FA5}">
                      <a16:colId xmlns:a16="http://schemas.microsoft.com/office/drawing/2014/main" val="966260694"/>
                    </a:ext>
                  </a:extLst>
                </a:gridCol>
                <a:gridCol w="370332">
                  <a:extLst>
                    <a:ext uri="{9D8B030D-6E8A-4147-A177-3AD203B41FA5}">
                      <a16:colId xmlns:a16="http://schemas.microsoft.com/office/drawing/2014/main" val="2423064402"/>
                    </a:ext>
                  </a:extLst>
                </a:gridCol>
                <a:gridCol w="370332">
                  <a:extLst>
                    <a:ext uri="{9D8B030D-6E8A-4147-A177-3AD203B41FA5}">
                      <a16:colId xmlns:a16="http://schemas.microsoft.com/office/drawing/2014/main" val="680800229"/>
                    </a:ext>
                  </a:extLst>
                </a:gridCol>
                <a:gridCol w="329184">
                  <a:extLst>
                    <a:ext uri="{9D8B030D-6E8A-4147-A177-3AD203B41FA5}">
                      <a16:colId xmlns:a16="http://schemas.microsoft.com/office/drawing/2014/main" val="1864640642"/>
                    </a:ext>
                  </a:extLst>
                </a:gridCol>
                <a:gridCol w="329184">
                  <a:extLst>
                    <a:ext uri="{9D8B030D-6E8A-4147-A177-3AD203B41FA5}">
                      <a16:colId xmlns:a16="http://schemas.microsoft.com/office/drawing/2014/main" val="3966125191"/>
                    </a:ext>
                  </a:extLst>
                </a:gridCol>
                <a:gridCol w="370332">
                  <a:extLst>
                    <a:ext uri="{9D8B030D-6E8A-4147-A177-3AD203B41FA5}">
                      <a16:colId xmlns:a16="http://schemas.microsoft.com/office/drawing/2014/main" val="297965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808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- 2018-02-12 12:36:00</a:t>
                      </a:r>
                      <a:r>
                        <a:rPr kumimoji="0" lang="en-US" sz="1000" b="0" i="0" u="none" strike="noStrike" kern="1200" cap="none" spc="0" normalizeH="0" baseline="0" noProof="0">
                          <a:ln>
                            <a:noFill/>
                          </a:ln>
                          <a:solidFill>
                            <a:prstClr val="black"/>
                          </a:solidFill>
                          <a:effectLst/>
                          <a:uLnTx/>
                          <a:uFillTx/>
                          <a:latin typeface="+mn-lt"/>
                          <a:ea typeface="+mn-ea"/>
                          <a:cs typeface="+mn-cs"/>
                        </a:rPr>
                        <a:t>
@apnanuj adds another gem to our crown with his kind words. We wish you a great journey ahead with #SKODAIndia. #SKODATribe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4418468"/>
                  </a:ext>
                </a:extLst>
              </a:tr>
            </a:tbl>
          </a:graphicData>
        </a:graphic>
      </p:graphicFrame>
      <p:sp>
        <p:nvSpPr>
          <p:cNvPr id="4" name="Text Placeholder 3">
            <a:extLst>
              <a:ext uri="{FF2B5EF4-FFF2-40B4-BE49-F238E27FC236}">
                <a16:creationId xmlns:a16="http://schemas.microsoft.com/office/drawing/2014/main" id="{7078F106-FB3C-44BE-8CF3-6DDD27C2DFDF}"/>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009948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2B18-4431-449E-8C2A-2AA6283E5A3B}"/>
              </a:ext>
            </a:extLst>
          </p:cNvPr>
          <p:cNvSpPr>
            <a:spLocks noGrp="1"/>
          </p:cNvSpPr>
          <p:nvPr>
            <p:ph type="title"/>
          </p:nvPr>
        </p:nvSpPr>
        <p:spPr/>
        <p:txBody>
          <a:bodyPr/>
          <a:lstStyle/>
          <a:p>
            <a:r>
              <a:rPr lang="en-US"/>
              <a:t>Facebook Own Posts Table - 9 of 23</a:t>
            </a:r>
          </a:p>
        </p:txBody>
      </p:sp>
      <p:graphicFrame>
        <p:nvGraphicFramePr>
          <p:cNvPr id="5" name="Table Placeholder 4">
            <a:extLst>
              <a:ext uri="{FF2B5EF4-FFF2-40B4-BE49-F238E27FC236}">
                <a16:creationId xmlns:a16="http://schemas.microsoft.com/office/drawing/2014/main" id="{79FDE2AC-6B0B-4602-98AA-FCEE0ACB2255}"/>
              </a:ext>
            </a:extLst>
          </p:cNvPr>
          <p:cNvGraphicFramePr>
            <a:graphicFrameLocks noGrp="1"/>
          </p:cNvGraphicFramePr>
          <p:nvPr>
            <p:ph type="tbl" sz="quarter" idx="13"/>
            <p:extLst>
              <p:ext uri="{D42A27DB-BD31-4B8C-83A1-F6EECF244321}">
                <p14:modId xmlns:p14="http://schemas.microsoft.com/office/powerpoint/2010/main" val="3730870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98914057"/>
                    </a:ext>
                  </a:extLst>
                </a:gridCol>
                <a:gridCol w="370332">
                  <a:extLst>
                    <a:ext uri="{9D8B030D-6E8A-4147-A177-3AD203B41FA5}">
                      <a16:colId xmlns:a16="http://schemas.microsoft.com/office/drawing/2014/main" val="596846318"/>
                    </a:ext>
                  </a:extLst>
                </a:gridCol>
                <a:gridCol w="370332">
                  <a:extLst>
                    <a:ext uri="{9D8B030D-6E8A-4147-A177-3AD203B41FA5}">
                      <a16:colId xmlns:a16="http://schemas.microsoft.com/office/drawing/2014/main" val="1276820070"/>
                    </a:ext>
                  </a:extLst>
                </a:gridCol>
                <a:gridCol w="370332">
                  <a:extLst>
                    <a:ext uri="{9D8B030D-6E8A-4147-A177-3AD203B41FA5}">
                      <a16:colId xmlns:a16="http://schemas.microsoft.com/office/drawing/2014/main" val="4235902984"/>
                    </a:ext>
                  </a:extLst>
                </a:gridCol>
                <a:gridCol w="329184">
                  <a:extLst>
                    <a:ext uri="{9D8B030D-6E8A-4147-A177-3AD203B41FA5}">
                      <a16:colId xmlns:a16="http://schemas.microsoft.com/office/drawing/2014/main" val="1543113890"/>
                    </a:ext>
                  </a:extLst>
                </a:gridCol>
                <a:gridCol w="329184">
                  <a:extLst>
                    <a:ext uri="{9D8B030D-6E8A-4147-A177-3AD203B41FA5}">
                      <a16:colId xmlns:a16="http://schemas.microsoft.com/office/drawing/2014/main" val="1587935055"/>
                    </a:ext>
                  </a:extLst>
                </a:gridCol>
                <a:gridCol w="329184">
                  <a:extLst>
                    <a:ext uri="{9D8B030D-6E8A-4147-A177-3AD203B41FA5}">
                      <a16:colId xmlns:a16="http://schemas.microsoft.com/office/drawing/2014/main" val="1387486300"/>
                    </a:ext>
                  </a:extLst>
                </a:gridCol>
                <a:gridCol w="329184">
                  <a:extLst>
                    <a:ext uri="{9D8B030D-6E8A-4147-A177-3AD203B41FA5}">
                      <a16:colId xmlns:a16="http://schemas.microsoft.com/office/drawing/2014/main" val="1442094234"/>
                    </a:ext>
                  </a:extLst>
                </a:gridCol>
                <a:gridCol w="329184">
                  <a:extLst>
                    <a:ext uri="{9D8B030D-6E8A-4147-A177-3AD203B41FA5}">
                      <a16:colId xmlns:a16="http://schemas.microsoft.com/office/drawing/2014/main" val="4127419155"/>
                    </a:ext>
                  </a:extLst>
                </a:gridCol>
                <a:gridCol w="329184">
                  <a:extLst>
                    <a:ext uri="{9D8B030D-6E8A-4147-A177-3AD203B41FA5}">
                      <a16:colId xmlns:a16="http://schemas.microsoft.com/office/drawing/2014/main" val="1161595617"/>
                    </a:ext>
                  </a:extLst>
                </a:gridCol>
                <a:gridCol w="329184">
                  <a:extLst>
                    <a:ext uri="{9D8B030D-6E8A-4147-A177-3AD203B41FA5}">
                      <a16:colId xmlns:a16="http://schemas.microsoft.com/office/drawing/2014/main" val="2046982978"/>
                    </a:ext>
                  </a:extLst>
                </a:gridCol>
                <a:gridCol w="329184">
                  <a:extLst>
                    <a:ext uri="{9D8B030D-6E8A-4147-A177-3AD203B41FA5}">
                      <a16:colId xmlns:a16="http://schemas.microsoft.com/office/drawing/2014/main" val="1101018763"/>
                    </a:ext>
                  </a:extLst>
                </a:gridCol>
                <a:gridCol w="329184">
                  <a:extLst>
                    <a:ext uri="{9D8B030D-6E8A-4147-A177-3AD203B41FA5}">
                      <a16:colId xmlns:a16="http://schemas.microsoft.com/office/drawing/2014/main" val="4240785170"/>
                    </a:ext>
                  </a:extLst>
                </a:gridCol>
                <a:gridCol w="370332">
                  <a:extLst>
                    <a:ext uri="{9D8B030D-6E8A-4147-A177-3AD203B41FA5}">
                      <a16:colId xmlns:a16="http://schemas.microsoft.com/office/drawing/2014/main" val="3503437926"/>
                    </a:ext>
                  </a:extLst>
                </a:gridCol>
                <a:gridCol w="370332">
                  <a:extLst>
                    <a:ext uri="{9D8B030D-6E8A-4147-A177-3AD203B41FA5}">
                      <a16:colId xmlns:a16="http://schemas.microsoft.com/office/drawing/2014/main" val="562121315"/>
                    </a:ext>
                  </a:extLst>
                </a:gridCol>
                <a:gridCol w="329184">
                  <a:extLst>
                    <a:ext uri="{9D8B030D-6E8A-4147-A177-3AD203B41FA5}">
                      <a16:colId xmlns:a16="http://schemas.microsoft.com/office/drawing/2014/main" val="603162988"/>
                    </a:ext>
                  </a:extLst>
                </a:gridCol>
                <a:gridCol w="329184">
                  <a:extLst>
                    <a:ext uri="{9D8B030D-6E8A-4147-A177-3AD203B41FA5}">
                      <a16:colId xmlns:a16="http://schemas.microsoft.com/office/drawing/2014/main" val="3043695682"/>
                    </a:ext>
                  </a:extLst>
                </a:gridCol>
                <a:gridCol w="370332">
                  <a:extLst>
                    <a:ext uri="{9D8B030D-6E8A-4147-A177-3AD203B41FA5}">
                      <a16:colId xmlns:a16="http://schemas.microsoft.com/office/drawing/2014/main" val="2062980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808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- 2018-02-12 09:24:14</a:t>
                      </a:r>
                      <a:r>
                        <a:rPr kumimoji="0" lang="en-US" sz="1000" b="0" i="0" u="none" strike="noStrike" kern="1200" cap="none" spc="0" normalizeH="0" baseline="0" noProof="0">
                          <a:ln>
                            <a:noFill/>
                          </a:ln>
                          <a:solidFill>
                            <a:prstClr val="black"/>
                          </a:solidFill>
                          <a:effectLst/>
                          <a:uLnTx/>
                          <a:uFillTx/>
                          <a:latin typeface="+mn-lt"/>
                          <a:ea typeface="+mn-ea"/>
                          <a:cs typeface="+mn-cs"/>
                        </a:rPr>
                        <a:t>
Thank you @vjanusha for the being such a loyal part of the SKODA Family. We wish you a great journey ahead with #SKODAIndia. #SKODATribe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6396305"/>
                  </a:ext>
                </a:extLst>
              </a:tr>
            </a:tbl>
          </a:graphicData>
        </a:graphic>
      </p:graphicFrame>
      <p:sp>
        <p:nvSpPr>
          <p:cNvPr id="4" name="Text Placeholder 3">
            <a:extLst>
              <a:ext uri="{FF2B5EF4-FFF2-40B4-BE49-F238E27FC236}">
                <a16:creationId xmlns:a16="http://schemas.microsoft.com/office/drawing/2014/main" id="{C1D55B5F-FE79-4786-85A3-322998C964EF}"/>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733839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F0B09-6A8B-4B4F-A8CB-AF8D3938E0B9}"/>
              </a:ext>
            </a:extLst>
          </p:cNvPr>
          <p:cNvSpPr>
            <a:spLocks noGrp="1"/>
          </p:cNvSpPr>
          <p:nvPr>
            <p:ph type="title"/>
          </p:nvPr>
        </p:nvSpPr>
        <p:spPr/>
        <p:txBody>
          <a:bodyPr/>
          <a:lstStyle/>
          <a:p>
            <a:r>
              <a:rPr lang="en-US"/>
              <a:t>Facebook Own Posts Table - 10 of 23</a:t>
            </a:r>
          </a:p>
        </p:txBody>
      </p:sp>
      <p:graphicFrame>
        <p:nvGraphicFramePr>
          <p:cNvPr id="5" name="Table Placeholder 4">
            <a:extLst>
              <a:ext uri="{FF2B5EF4-FFF2-40B4-BE49-F238E27FC236}">
                <a16:creationId xmlns:a16="http://schemas.microsoft.com/office/drawing/2014/main" id="{CF67EEBD-D341-42F4-8CC7-D8ED6C62E050}"/>
              </a:ext>
            </a:extLst>
          </p:cNvPr>
          <p:cNvGraphicFramePr>
            <a:graphicFrameLocks noGrp="1"/>
          </p:cNvGraphicFramePr>
          <p:nvPr>
            <p:ph type="tbl" sz="quarter" idx="13"/>
            <p:extLst>
              <p:ext uri="{D42A27DB-BD31-4B8C-83A1-F6EECF244321}">
                <p14:modId xmlns:p14="http://schemas.microsoft.com/office/powerpoint/2010/main" val="215201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37558675"/>
                    </a:ext>
                  </a:extLst>
                </a:gridCol>
                <a:gridCol w="370332">
                  <a:extLst>
                    <a:ext uri="{9D8B030D-6E8A-4147-A177-3AD203B41FA5}">
                      <a16:colId xmlns:a16="http://schemas.microsoft.com/office/drawing/2014/main" val="3215710687"/>
                    </a:ext>
                  </a:extLst>
                </a:gridCol>
                <a:gridCol w="370332">
                  <a:extLst>
                    <a:ext uri="{9D8B030D-6E8A-4147-A177-3AD203B41FA5}">
                      <a16:colId xmlns:a16="http://schemas.microsoft.com/office/drawing/2014/main" val="627577149"/>
                    </a:ext>
                  </a:extLst>
                </a:gridCol>
                <a:gridCol w="370332">
                  <a:extLst>
                    <a:ext uri="{9D8B030D-6E8A-4147-A177-3AD203B41FA5}">
                      <a16:colId xmlns:a16="http://schemas.microsoft.com/office/drawing/2014/main" val="335802988"/>
                    </a:ext>
                  </a:extLst>
                </a:gridCol>
                <a:gridCol w="329184">
                  <a:extLst>
                    <a:ext uri="{9D8B030D-6E8A-4147-A177-3AD203B41FA5}">
                      <a16:colId xmlns:a16="http://schemas.microsoft.com/office/drawing/2014/main" val="515284837"/>
                    </a:ext>
                  </a:extLst>
                </a:gridCol>
                <a:gridCol w="329184">
                  <a:extLst>
                    <a:ext uri="{9D8B030D-6E8A-4147-A177-3AD203B41FA5}">
                      <a16:colId xmlns:a16="http://schemas.microsoft.com/office/drawing/2014/main" val="4121687760"/>
                    </a:ext>
                  </a:extLst>
                </a:gridCol>
                <a:gridCol w="329184">
                  <a:extLst>
                    <a:ext uri="{9D8B030D-6E8A-4147-A177-3AD203B41FA5}">
                      <a16:colId xmlns:a16="http://schemas.microsoft.com/office/drawing/2014/main" val="3085150527"/>
                    </a:ext>
                  </a:extLst>
                </a:gridCol>
                <a:gridCol w="329184">
                  <a:extLst>
                    <a:ext uri="{9D8B030D-6E8A-4147-A177-3AD203B41FA5}">
                      <a16:colId xmlns:a16="http://schemas.microsoft.com/office/drawing/2014/main" val="830629978"/>
                    </a:ext>
                  </a:extLst>
                </a:gridCol>
                <a:gridCol w="329184">
                  <a:extLst>
                    <a:ext uri="{9D8B030D-6E8A-4147-A177-3AD203B41FA5}">
                      <a16:colId xmlns:a16="http://schemas.microsoft.com/office/drawing/2014/main" val="2743340763"/>
                    </a:ext>
                  </a:extLst>
                </a:gridCol>
                <a:gridCol w="329184">
                  <a:extLst>
                    <a:ext uri="{9D8B030D-6E8A-4147-A177-3AD203B41FA5}">
                      <a16:colId xmlns:a16="http://schemas.microsoft.com/office/drawing/2014/main" val="1441340467"/>
                    </a:ext>
                  </a:extLst>
                </a:gridCol>
                <a:gridCol w="329184">
                  <a:extLst>
                    <a:ext uri="{9D8B030D-6E8A-4147-A177-3AD203B41FA5}">
                      <a16:colId xmlns:a16="http://schemas.microsoft.com/office/drawing/2014/main" val="1500487274"/>
                    </a:ext>
                  </a:extLst>
                </a:gridCol>
                <a:gridCol w="329184">
                  <a:extLst>
                    <a:ext uri="{9D8B030D-6E8A-4147-A177-3AD203B41FA5}">
                      <a16:colId xmlns:a16="http://schemas.microsoft.com/office/drawing/2014/main" val="2208247087"/>
                    </a:ext>
                  </a:extLst>
                </a:gridCol>
                <a:gridCol w="329184">
                  <a:extLst>
                    <a:ext uri="{9D8B030D-6E8A-4147-A177-3AD203B41FA5}">
                      <a16:colId xmlns:a16="http://schemas.microsoft.com/office/drawing/2014/main" val="1082409932"/>
                    </a:ext>
                  </a:extLst>
                </a:gridCol>
                <a:gridCol w="370332">
                  <a:extLst>
                    <a:ext uri="{9D8B030D-6E8A-4147-A177-3AD203B41FA5}">
                      <a16:colId xmlns:a16="http://schemas.microsoft.com/office/drawing/2014/main" val="2064337497"/>
                    </a:ext>
                  </a:extLst>
                </a:gridCol>
                <a:gridCol w="370332">
                  <a:extLst>
                    <a:ext uri="{9D8B030D-6E8A-4147-A177-3AD203B41FA5}">
                      <a16:colId xmlns:a16="http://schemas.microsoft.com/office/drawing/2014/main" val="3361369346"/>
                    </a:ext>
                  </a:extLst>
                </a:gridCol>
                <a:gridCol w="329184">
                  <a:extLst>
                    <a:ext uri="{9D8B030D-6E8A-4147-A177-3AD203B41FA5}">
                      <a16:colId xmlns:a16="http://schemas.microsoft.com/office/drawing/2014/main" val="3621026193"/>
                    </a:ext>
                  </a:extLst>
                </a:gridCol>
                <a:gridCol w="329184">
                  <a:extLst>
                    <a:ext uri="{9D8B030D-6E8A-4147-A177-3AD203B41FA5}">
                      <a16:colId xmlns:a16="http://schemas.microsoft.com/office/drawing/2014/main" val="1478139154"/>
                    </a:ext>
                  </a:extLst>
                </a:gridCol>
                <a:gridCol w="370332">
                  <a:extLst>
                    <a:ext uri="{9D8B030D-6E8A-4147-A177-3AD203B41FA5}">
                      <a16:colId xmlns:a16="http://schemas.microsoft.com/office/drawing/2014/main" val="1036752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259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Grand Autocapital-Škoda - 2018-02-10 11:00:32</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7883548"/>
                  </a:ext>
                </a:extLst>
              </a:tr>
            </a:tbl>
          </a:graphicData>
        </a:graphic>
      </p:graphicFrame>
      <p:sp>
        <p:nvSpPr>
          <p:cNvPr id="4" name="Text Placeholder 3">
            <a:extLst>
              <a:ext uri="{FF2B5EF4-FFF2-40B4-BE49-F238E27FC236}">
                <a16:creationId xmlns:a16="http://schemas.microsoft.com/office/drawing/2014/main" id="{512F982B-E5DD-43B1-B71E-3A79EAA7A89B}"/>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40517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3A485-85F4-4A14-8EA6-CD7F13FF3162}"/>
              </a:ext>
            </a:extLst>
          </p:cNvPr>
          <p:cNvSpPr>
            <a:spLocks noGrp="1"/>
          </p:cNvSpPr>
          <p:nvPr>
            <p:ph type="title"/>
          </p:nvPr>
        </p:nvSpPr>
        <p:spPr/>
        <p:txBody>
          <a:bodyPr/>
          <a:lstStyle/>
          <a:p>
            <a:r>
              <a:rPr lang="en-US"/>
              <a:t>Facebook Own Posts Table - 11 of 23</a:t>
            </a:r>
          </a:p>
        </p:txBody>
      </p:sp>
      <p:graphicFrame>
        <p:nvGraphicFramePr>
          <p:cNvPr id="5" name="Table Placeholder 4">
            <a:extLst>
              <a:ext uri="{FF2B5EF4-FFF2-40B4-BE49-F238E27FC236}">
                <a16:creationId xmlns:a16="http://schemas.microsoft.com/office/drawing/2014/main" id="{70BB8EAA-0473-4751-8FA3-EBE9A923EE05}"/>
              </a:ext>
            </a:extLst>
          </p:cNvPr>
          <p:cNvGraphicFramePr>
            <a:graphicFrameLocks noGrp="1"/>
          </p:cNvGraphicFramePr>
          <p:nvPr>
            <p:ph type="tbl" sz="quarter" idx="13"/>
            <p:extLst>
              <p:ext uri="{D42A27DB-BD31-4B8C-83A1-F6EECF244321}">
                <p14:modId xmlns:p14="http://schemas.microsoft.com/office/powerpoint/2010/main" val="84526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6234445"/>
                    </a:ext>
                  </a:extLst>
                </a:gridCol>
                <a:gridCol w="370332">
                  <a:extLst>
                    <a:ext uri="{9D8B030D-6E8A-4147-A177-3AD203B41FA5}">
                      <a16:colId xmlns:a16="http://schemas.microsoft.com/office/drawing/2014/main" val="2690985158"/>
                    </a:ext>
                  </a:extLst>
                </a:gridCol>
                <a:gridCol w="370332">
                  <a:extLst>
                    <a:ext uri="{9D8B030D-6E8A-4147-A177-3AD203B41FA5}">
                      <a16:colId xmlns:a16="http://schemas.microsoft.com/office/drawing/2014/main" val="2542142395"/>
                    </a:ext>
                  </a:extLst>
                </a:gridCol>
                <a:gridCol w="370332">
                  <a:extLst>
                    <a:ext uri="{9D8B030D-6E8A-4147-A177-3AD203B41FA5}">
                      <a16:colId xmlns:a16="http://schemas.microsoft.com/office/drawing/2014/main" val="1930007209"/>
                    </a:ext>
                  </a:extLst>
                </a:gridCol>
                <a:gridCol w="329184">
                  <a:extLst>
                    <a:ext uri="{9D8B030D-6E8A-4147-A177-3AD203B41FA5}">
                      <a16:colId xmlns:a16="http://schemas.microsoft.com/office/drawing/2014/main" val="1136179842"/>
                    </a:ext>
                  </a:extLst>
                </a:gridCol>
                <a:gridCol w="329184">
                  <a:extLst>
                    <a:ext uri="{9D8B030D-6E8A-4147-A177-3AD203B41FA5}">
                      <a16:colId xmlns:a16="http://schemas.microsoft.com/office/drawing/2014/main" val="2426000522"/>
                    </a:ext>
                  </a:extLst>
                </a:gridCol>
                <a:gridCol w="329184">
                  <a:extLst>
                    <a:ext uri="{9D8B030D-6E8A-4147-A177-3AD203B41FA5}">
                      <a16:colId xmlns:a16="http://schemas.microsoft.com/office/drawing/2014/main" val="1721716809"/>
                    </a:ext>
                  </a:extLst>
                </a:gridCol>
                <a:gridCol w="329184">
                  <a:extLst>
                    <a:ext uri="{9D8B030D-6E8A-4147-A177-3AD203B41FA5}">
                      <a16:colId xmlns:a16="http://schemas.microsoft.com/office/drawing/2014/main" val="1975775523"/>
                    </a:ext>
                  </a:extLst>
                </a:gridCol>
                <a:gridCol w="329184">
                  <a:extLst>
                    <a:ext uri="{9D8B030D-6E8A-4147-A177-3AD203B41FA5}">
                      <a16:colId xmlns:a16="http://schemas.microsoft.com/office/drawing/2014/main" val="3059464647"/>
                    </a:ext>
                  </a:extLst>
                </a:gridCol>
                <a:gridCol w="329184">
                  <a:extLst>
                    <a:ext uri="{9D8B030D-6E8A-4147-A177-3AD203B41FA5}">
                      <a16:colId xmlns:a16="http://schemas.microsoft.com/office/drawing/2014/main" val="3632202284"/>
                    </a:ext>
                  </a:extLst>
                </a:gridCol>
                <a:gridCol w="329184">
                  <a:extLst>
                    <a:ext uri="{9D8B030D-6E8A-4147-A177-3AD203B41FA5}">
                      <a16:colId xmlns:a16="http://schemas.microsoft.com/office/drawing/2014/main" val="3700974100"/>
                    </a:ext>
                  </a:extLst>
                </a:gridCol>
                <a:gridCol w="329184">
                  <a:extLst>
                    <a:ext uri="{9D8B030D-6E8A-4147-A177-3AD203B41FA5}">
                      <a16:colId xmlns:a16="http://schemas.microsoft.com/office/drawing/2014/main" val="1587615413"/>
                    </a:ext>
                  </a:extLst>
                </a:gridCol>
                <a:gridCol w="329184">
                  <a:extLst>
                    <a:ext uri="{9D8B030D-6E8A-4147-A177-3AD203B41FA5}">
                      <a16:colId xmlns:a16="http://schemas.microsoft.com/office/drawing/2014/main" val="3152222767"/>
                    </a:ext>
                  </a:extLst>
                </a:gridCol>
                <a:gridCol w="370332">
                  <a:extLst>
                    <a:ext uri="{9D8B030D-6E8A-4147-A177-3AD203B41FA5}">
                      <a16:colId xmlns:a16="http://schemas.microsoft.com/office/drawing/2014/main" val="3320593390"/>
                    </a:ext>
                  </a:extLst>
                </a:gridCol>
                <a:gridCol w="370332">
                  <a:extLst>
                    <a:ext uri="{9D8B030D-6E8A-4147-A177-3AD203B41FA5}">
                      <a16:colId xmlns:a16="http://schemas.microsoft.com/office/drawing/2014/main" val="2579053753"/>
                    </a:ext>
                  </a:extLst>
                </a:gridCol>
                <a:gridCol w="329184">
                  <a:extLst>
                    <a:ext uri="{9D8B030D-6E8A-4147-A177-3AD203B41FA5}">
                      <a16:colId xmlns:a16="http://schemas.microsoft.com/office/drawing/2014/main" val="519291808"/>
                    </a:ext>
                  </a:extLst>
                </a:gridCol>
                <a:gridCol w="329184">
                  <a:extLst>
                    <a:ext uri="{9D8B030D-6E8A-4147-A177-3AD203B41FA5}">
                      <a16:colId xmlns:a16="http://schemas.microsoft.com/office/drawing/2014/main" val="4167788196"/>
                    </a:ext>
                  </a:extLst>
                </a:gridCol>
                <a:gridCol w="370332">
                  <a:extLst>
                    <a:ext uri="{9D8B030D-6E8A-4147-A177-3AD203B41FA5}">
                      <a16:colId xmlns:a16="http://schemas.microsoft.com/office/drawing/2014/main" val="9283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78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- 2018-02-10 06:39:00</a:t>
                      </a:r>
                      <a:r>
                        <a:rPr kumimoji="0" lang="en-US" sz="1000" b="0" i="0" u="none" strike="noStrike" kern="1200" cap="none" spc="0" normalizeH="0" baseline="0" noProof="0">
                          <a:ln>
                            <a:noFill/>
                          </a:ln>
                          <a:solidFill>
                            <a:prstClr val="black"/>
                          </a:solidFill>
                          <a:effectLst/>
                          <a:uLnTx/>
                          <a:uFillTx/>
                          <a:latin typeface="+mn-lt"/>
                          <a:ea typeface="+mn-ea"/>
                          <a:cs typeface="+mn-cs"/>
                        </a:rPr>
                        <a:t>
Reasons To Buy #SkodaSuperb
Connectivity- The Skoda Superb and your smartphone now speak the same language.
This includes-
1. Smart Link Up
2. Bluetooth – Hands Free
3. 2 phones connection at a single time
4. Connection- USB and AUX- IN
5. Boss connect through Skoda Media Command App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8536683"/>
                  </a:ext>
                </a:extLst>
              </a:tr>
            </a:tbl>
          </a:graphicData>
        </a:graphic>
      </p:graphicFrame>
      <p:sp>
        <p:nvSpPr>
          <p:cNvPr id="4" name="Text Placeholder 3">
            <a:extLst>
              <a:ext uri="{FF2B5EF4-FFF2-40B4-BE49-F238E27FC236}">
                <a16:creationId xmlns:a16="http://schemas.microsoft.com/office/drawing/2014/main" id="{95AF83C5-41A4-4CB2-8B8F-B8231188D8C2}"/>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64363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F53EF-891F-478F-833E-BE8EF7AD7FCB}"/>
              </a:ext>
            </a:extLst>
          </p:cNvPr>
          <p:cNvSpPr>
            <a:spLocks noGrp="1"/>
          </p:cNvSpPr>
          <p:nvPr>
            <p:ph type="title"/>
          </p:nvPr>
        </p:nvSpPr>
        <p:spPr/>
        <p:txBody>
          <a:bodyPr/>
          <a:lstStyle/>
          <a:p>
            <a:r>
              <a:rPr lang="en-US"/>
              <a:t>Facebook Own Posts Table - 12 of 23</a:t>
            </a:r>
          </a:p>
        </p:txBody>
      </p:sp>
      <p:graphicFrame>
        <p:nvGraphicFramePr>
          <p:cNvPr id="5" name="Table Placeholder 4">
            <a:extLst>
              <a:ext uri="{FF2B5EF4-FFF2-40B4-BE49-F238E27FC236}">
                <a16:creationId xmlns:a16="http://schemas.microsoft.com/office/drawing/2014/main" id="{7FE8DAEE-EC05-44DC-86DF-FA380E4DC144}"/>
              </a:ext>
            </a:extLst>
          </p:cNvPr>
          <p:cNvGraphicFramePr>
            <a:graphicFrameLocks noGrp="1"/>
          </p:cNvGraphicFramePr>
          <p:nvPr>
            <p:ph type="tbl" sz="quarter" idx="13"/>
            <p:extLst>
              <p:ext uri="{D42A27DB-BD31-4B8C-83A1-F6EECF244321}">
                <p14:modId xmlns:p14="http://schemas.microsoft.com/office/powerpoint/2010/main" val="3882784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0929927"/>
                    </a:ext>
                  </a:extLst>
                </a:gridCol>
                <a:gridCol w="370332">
                  <a:extLst>
                    <a:ext uri="{9D8B030D-6E8A-4147-A177-3AD203B41FA5}">
                      <a16:colId xmlns:a16="http://schemas.microsoft.com/office/drawing/2014/main" val="4259599315"/>
                    </a:ext>
                  </a:extLst>
                </a:gridCol>
                <a:gridCol w="370332">
                  <a:extLst>
                    <a:ext uri="{9D8B030D-6E8A-4147-A177-3AD203B41FA5}">
                      <a16:colId xmlns:a16="http://schemas.microsoft.com/office/drawing/2014/main" val="826316176"/>
                    </a:ext>
                  </a:extLst>
                </a:gridCol>
                <a:gridCol w="370332">
                  <a:extLst>
                    <a:ext uri="{9D8B030D-6E8A-4147-A177-3AD203B41FA5}">
                      <a16:colId xmlns:a16="http://schemas.microsoft.com/office/drawing/2014/main" val="3084402332"/>
                    </a:ext>
                  </a:extLst>
                </a:gridCol>
                <a:gridCol w="329184">
                  <a:extLst>
                    <a:ext uri="{9D8B030D-6E8A-4147-A177-3AD203B41FA5}">
                      <a16:colId xmlns:a16="http://schemas.microsoft.com/office/drawing/2014/main" val="2467291444"/>
                    </a:ext>
                  </a:extLst>
                </a:gridCol>
                <a:gridCol w="329184">
                  <a:extLst>
                    <a:ext uri="{9D8B030D-6E8A-4147-A177-3AD203B41FA5}">
                      <a16:colId xmlns:a16="http://schemas.microsoft.com/office/drawing/2014/main" val="2368863976"/>
                    </a:ext>
                  </a:extLst>
                </a:gridCol>
                <a:gridCol w="329184">
                  <a:extLst>
                    <a:ext uri="{9D8B030D-6E8A-4147-A177-3AD203B41FA5}">
                      <a16:colId xmlns:a16="http://schemas.microsoft.com/office/drawing/2014/main" val="2984566668"/>
                    </a:ext>
                  </a:extLst>
                </a:gridCol>
                <a:gridCol w="329184">
                  <a:extLst>
                    <a:ext uri="{9D8B030D-6E8A-4147-A177-3AD203B41FA5}">
                      <a16:colId xmlns:a16="http://schemas.microsoft.com/office/drawing/2014/main" val="2366221965"/>
                    </a:ext>
                  </a:extLst>
                </a:gridCol>
                <a:gridCol w="329184">
                  <a:extLst>
                    <a:ext uri="{9D8B030D-6E8A-4147-A177-3AD203B41FA5}">
                      <a16:colId xmlns:a16="http://schemas.microsoft.com/office/drawing/2014/main" val="851079146"/>
                    </a:ext>
                  </a:extLst>
                </a:gridCol>
                <a:gridCol w="329184">
                  <a:extLst>
                    <a:ext uri="{9D8B030D-6E8A-4147-A177-3AD203B41FA5}">
                      <a16:colId xmlns:a16="http://schemas.microsoft.com/office/drawing/2014/main" val="1947367582"/>
                    </a:ext>
                  </a:extLst>
                </a:gridCol>
                <a:gridCol w="329184">
                  <a:extLst>
                    <a:ext uri="{9D8B030D-6E8A-4147-A177-3AD203B41FA5}">
                      <a16:colId xmlns:a16="http://schemas.microsoft.com/office/drawing/2014/main" val="2270376784"/>
                    </a:ext>
                  </a:extLst>
                </a:gridCol>
                <a:gridCol w="329184">
                  <a:extLst>
                    <a:ext uri="{9D8B030D-6E8A-4147-A177-3AD203B41FA5}">
                      <a16:colId xmlns:a16="http://schemas.microsoft.com/office/drawing/2014/main" val="2711367930"/>
                    </a:ext>
                  </a:extLst>
                </a:gridCol>
                <a:gridCol w="329184">
                  <a:extLst>
                    <a:ext uri="{9D8B030D-6E8A-4147-A177-3AD203B41FA5}">
                      <a16:colId xmlns:a16="http://schemas.microsoft.com/office/drawing/2014/main" val="2182370392"/>
                    </a:ext>
                  </a:extLst>
                </a:gridCol>
                <a:gridCol w="370332">
                  <a:extLst>
                    <a:ext uri="{9D8B030D-6E8A-4147-A177-3AD203B41FA5}">
                      <a16:colId xmlns:a16="http://schemas.microsoft.com/office/drawing/2014/main" val="825348635"/>
                    </a:ext>
                  </a:extLst>
                </a:gridCol>
                <a:gridCol w="370332">
                  <a:extLst>
                    <a:ext uri="{9D8B030D-6E8A-4147-A177-3AD203B41FA5}">
                      <a16:colId xmlns:a16="http://schemas.microsoft.com/office/drawing/2014/main" val="3060134459"/>
                    </a:ext>
                  </a:extLst>
                </a:gridCol>
                <a:gridCol w="329184">
                  <a:extLst>
                    <a:ext uri="{9D8B030D-6E8A-4147-A177-3AD203B41FA5}">
                      <a16:colId xmlns:a16="http://schemas.microsoft.com/office/drawing/2014/main" val="3102526944"/>
                    </a:ext>
                  </a:extLst>
                </a:gridCol>
                <a:gridCol w="329184">
                  <a:extLst>
                    <a:ext uri="{9D8B030D-6E8A-4147-A177-3AD203B41FA5}">
                      <a16:colId xmlns:a16="http://schemas.microsoft.com/office/drawing/2014/main" val="4197709225"/>
                    </a:ext>
                  </a:extLst>
                </a:gridCol>
                <a:gridCol w="370332">
                  <a:extLst>
                    <a:ext uri="{9D8B030D-6E8A-4147-A177-3AD203B41FA5}">
                      <a16:colId xmlns:a16="http://schemas.microsoft.com/office/drawing/2014/main" val="2449106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640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- 2018-02-09 08:02:18</a:t>
                      </a:r>
                      <a:r>
                        <a:rPr kumimoji="0" lang="en-US" sz="1000" b="0" i="0" u="none" strike="noStrike" kern="1200" cap="none" spc="0" normalizeH="0" baseline="0" noProof="0">
                          <a:ln>
                            <a:noFill/>
                          </a:ln>
                          <a:solidFill>
                            <a:prstClr val="black"/>
                          </a:solidFill>
                          <a:effectLst/>
                          <a:uLnTx/>
                          <a:uFillTx/>
                          <a:latin typeface="+mn-lt"/>
                          <a:ea typeface="+mn-ea"/>
                          <a:cs typeface="+mn-cs"/>
                        </a:rPr>
                        <a:t>
We are glad to have a loyal customer like you in the SKODA Family. We wish you a great journey ahead with #SKODAIndia. #SKODATribe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9990660"/>
                  </a:ext>
                </a:extLst>
              </a:tr>
            </a:tbl>
          </a:graphicData>
        </a:graphic>
      </p:graphicFrame>
      <p:sp>
        <p:nvSpPr>
          <p:cNvPr id="4" name="Text Placeholder 3">
            <a:extLst>
              <a:ext uri="{FF2B5EF4-FFF2-40B4-BE49-F238E27FC236}">
                <a16:creationId xmlns:a16="http://schemas.microsoft.com/office/drawing/2014/main" id="{CD83546D-8B3A-4CD4-A52D-90194E8863FB}"/>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706245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F47CD-82AB-4255-8B69-56C623A064EE}"/>
              </a:ext>
            </a:extLst>
          </p:cNvPr>
          <p:cNvSpPr>
            <a:spLocks noGrp="1"/>
          </p:cNvSpPr>
          <p:nvPr>
            <p:ph type="title"/>
          </p:nvPr>
        </p:nvSpPr>
        <p:spPr/>
        <p:txBody>
          <a:bodyPr/>
          <a:lstStyle/>
          <a:p>
            <a:r>
              <a:rPr lang="en-US"/>
              <a:t>Facebook Own Posts Table - 13 of 23</a:t>
            </a:r>
          </a:p>
        </p:txBody>
      </p:sp>
      <p:graphicFrame>
        <p:nvGraphicFramePr>
          <p:cNvPr id="5" name="Table Placeholder 4">
            <a:extLst>
              <a:ext uri="{FF2B5EF4-FFF2-40B4-BE49-F238E27FC236}">
                <a16:creationId xmlns:a16="http://schemas.microsoft.com/office/drawing/2014/main" id="{8C24973B-1242-40EB-AB94-4D70A099E866}"/>
              </a:ext>
            </a:extLst>
          </p:cNvPr>
          <p:cNvGraphicFramePr>
            <a:graphicFrameLocks noGrp="1"/>
          </p:cNvGraphicFramePr>
          <p:nvPr>
            <p:ph type="tbl" sz="quarter" idx="13"/>
            <p:extLst>
              <p:ext uri="{D42A27DB-BD31-4B8C-83A1-F6EECF244321}">
                <p14:modId xmlns:p14="http://schemas.microsoft.com/office/powerpoint/2010/main" val="1727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9493895"/>
                    </a:ext>
                  </a:extLst>
                </a:gridCol>
                <a:gridCol w="370332">
                  <a:extLst>
                    <a:ext uri="{9D8B030D-6E8A-4147-A177-3AD203B41FA5}">
                      <a16:colId xmlns:a16="http://schemas.microsoft.com/office/drawing/2014/main" val="4131339718"/>
                    </a:ext>
                  </a:extLst>
                </a:gridCol>
                <a:gridCol w="370332">
                  <a:extLst>
                    <a:ext uri="{9D8B030D-6E8A-4147-A177-3AD203B41FA5}">
                      <a16:colId xmlns:a16="http://schemas.microsoft.com/office/drawing/2014/main" val="2109656235"/>
                    </a:ext>
                  </a:extLst>
                </a:gridCol>
                <a:gridCol w="370332">
                  <a:extLst>
                    <a:ext uri="{9D8B030D-6E8A-4147-A177-3AD203B41FA5}">
                      <a16:colId xmlns:a16="http://schemas.microsoft.com/office/drawing/2014/main" val="704432666"/>
                    </a:ext>
                  </a:extLst>
                </a:gridCol>
                <a:gridCol w="329184">
                  <a:extLst>
                    <a:ext uri="{9D8B030D-6E8A-4147-A177-3AD203B41FA5}">
                      <a16:colId xmlns:a16="http://schemas.microsoft.com/office/drawing/2014/main" val="2297574875"/>
                    </a:ext>
                  </a:extLst>
                </a:gridCol>
                <a:gridCol w="329184">
                  <a:extLst>
                    <a:ext uri="{9D8B030D-6E8A-4147-A177-3AD203B41FA5}">
                      <a16:colId xmlns:a16="http://schemas.microsoft.com/office/drawing/2014/main" val="1636357667"/>
                    </a:ext>
                  </a:extLst>
                </a:gridCol>
                <a:gridCol w="329184">
                  <a:extLst>
                    <a:ext uri="{9D8B030D-6E8A-4147-A177-3AD203B41FA5}">
                      <a16:colId xmlns:a16="http://schemas.microsoft.com/office/drawing/2014/main" val="3235412478"/>
                    </a:ext>
                  </a:extLst>
                </a:gridCol>
                <a:gridCol w="329184">
                  <a:extLst>
                    <a:ext uri="{9D8B030D-6E8A-4147-A177-3AD203B41FA5}">
                      <a16:colId xmlns:a16="http://schemas.microsoft.com/office/drawing/2014/main" val="1632667184"/>
                    </a:ext>
                  </a:extLst>
                </a:gridCol>
                <a:gridCol w="329184">
                  <a:extLst>
                    <a:ext uri="{9D8B030D-6E8A-4147-A177-3AD203B41FA5}">
                      <a16:colId xmlns:a16="http://schemas.microsoft.com/office/drawing/2014/main" val="1218095086"/>
                    </a:ext>
                  </a:extLst>
                </a:gridCol>
                <a:gridCol w="329184">
                  <a:extLst>
                    <a:ext uri="{9D8B030D-6E8A-4147-A177-3AD203B41FA5}">
                      <a16:colId xmlns:a16="http://schemas.microsoft.com/office/drawing/2014/main" val="2200188448"/>
                    </a:ext>
                  </a:extLst>
                </a:gridCol>
                <a:gridCol w="329184">
                  <a:extLst>
                    <a:ext uri="{9D8B030D-6E8A-4147-A177-3AD203B41FA5}">
                      <a16:colId xmlns:a16="http://schemas.microsoft.com/office/drawing/2014/main" val="4027433825"/>
                    </a:ext>
                  </a:extLst>
                </a:gridCol>
                <a:gridCol w="329184">
                  <a:extLst>
                    <a:ext uri="{9D8B030D-6E8A-4147-A177-3AD203B41FA5}">
                      <a16:colId xmlns:a16="http://schemas.microsoft.com/office/drawing/2014/main" val="3503197933"/>
                    </a:ext>
                  </a:extLst>
                </a:gridCol>
                <a:gridCol w="329184">
                  <a:extLst>
                    <a:ext uri="{9D8B030D-6E8A-4147-A177-3AD203B41FA5}">
                      <a16:colId xmlns:a16="http://schemas.microsoft.com/office/drawing/2014/main" val="1984857988"/>
                    </a:ext>
                  </a:extLst>
                </a:gridCol>
                <a:gridCol w="370332">
                  <a:extLst>
                    <a:ext uri="{9D8B030D-6E8A-4147-A177-3AD203B41FA5}">
                      <a16:colId xmlns:a16="http://schemas.microsoft.com/office/drawing/2014/main" val="2621858713"/>
                    </a:ext>
                  </a:extLst>
                </a:gridCol>
                <a:gridCol w="370332">
                  <a:extLst>
                    <a:ext uri="{9D8B030D-6E8A-4147-A177-3AD203B41FA5}">
                      <a16:colId xmlns:a16="http://schemas.microsoft.com/office/drawing/2014/main" val="82594087"/>
                    </a:ext>
                  </a:extLst>
                </a:gridCol>
                <a:gridCol w="329184">
                  <a:extLst>
                    <a:ext uri="{9D8B030D-6E8A-4147-A177-3AD203B41FA5}">
                      <a16:colId xmlns:a16="http://schemas.microsoft.com/office/drawing/2014/main" val="3473403477"/>
                    </a:ext>
                  </a:extLst>
                </a:gridCol>
                <a:gridCol w="329184">
                  <a:extLst>
                    <a:ext uri="{9D8B030D-6E8A-4147-A177-3AD203B41FA5}">
                      <a16:colId xmlns:a16="http://schemas.microsoft.com/office/drawing/2014/main" val="988132634"/>
                    </a:ext>
                  </a:extLst>
                </a:gridCol>
                <a:gridCol w="370332">
                  <a:extLst>
                    <a:ext uri="{9D8B030D-6E8A-4147-A177-3AD203B41FA5}">
                      <a16:colId xmlns:a16="http://schemas.microsoft.com/office/drawing/2014/main" val="389240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792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- 2018-02-09 06:37:00</a:t>
                      </a:r>
                      <a:r>
                        <a:rPr kumimoji="0" lang="en-US" sz="1000" b="0" i="0" u="none" strike="noStrike" kern="1200" cap="none" spc="0" normalizeH="0" baseline="0" noProof="0">
                          <a:ln>
                            <a:noFill/>
                          </a:ln>
                          <a:solidFill>
                            <a:prstClr val="black"/>
                          </a:solidFill>
                          <a:effectLst/>
                          <a:uLnTx/>
                          <a:uFillTx/>
                          <a:latin typeface="+mn-lt"/>
                          <a:ea typeface="+mn-ea"/>
                          <a:cs typeface="+mn-cs"/>
                        </a:rPr>
                        <a:t>
Reasons To Buy #SkodaSuperb
SAFETY- When it comes to safety the Skoda  Superb makes no compromises. It simply delivers class leading safety. The range of features includes-
1. Anti Lock Braking System
2. Electric Stabilization Control
3. Multi- Collision Brake
4. Electronic Differential Clock
5. Eight Airbags
6. Electronic Tyre Pressure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8986423"/>
                  </a:ext>
                </a:extLst>
              </a:tr>
            </a:tbl>
          </a:graphicData>
        </a:graphic>
      </p:graphicFrame>
      <p:sp>
        <p:nvSpPr>
          <p:cNvPr id="4" name="Text Placeholder 3">
            <a:extLst>
              <a:ext uri="{FF2B5EF4-FFF2-40B4-BE49-F238E27FC236}">
                <a16:creationId xmlns:a16="http://schemas.microsoft.com/office/drawing/2014/main" id="{2A26B75F-ECF7-4ECE-A73A-7EECC5FD271A}"/>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64624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2C987-7572-43FD-BF89-0373CD075A80}"/>
              </a:ext>
            </a:extLst>
          </p:cNvPr>
          <p:cNvSpPr>
            <a:spLocks noGrp="1"/>
          </p:cNvSpPr>
          <p:nvPr>
            <p:ph type="title"/>
          </p:nvPr>
        </p:nvSpPr>
        <p:spPr/>
        <p:txBody>
          <a:bodyPr/>
          <a:lstStyle/>
          <a:p>
            <a:r>
              <a:rPr lang="en-US"/>
              <a:t>Facebook Own Posts Table - 14 of 23</a:t>
            </a:r>
          </a:p>
        </p:txBody>
      </p:sp>
      <p:graphicFrame>
        <p:nvGraphicFramePr>
          <p:cNvPr id="5" name="Table Placeholder 4">
            <a:extLst>
              <a:ext uri="{FF2B5EF4-FFF2-40B4-BE49-F238E27FC236}">
                <a16:creationId xmlns:a16="http://schemas.microsoft.com/office/drawing/2014/main" id="{4EDB51A2-D3EF-4DAA-8F07-97EA2E28F6CB}"/>
              </a:ext>
            </a:extLst>
          </p:cNvPr>
          <p:cNvGraphicFramePr>
            <a:graphicFrameLocks noGrp="1"/>
          </p:cNvGraphicFramePr>
          <p:nvPr>
            <p:ph type="tbl" sz="quarter" idx="13"/>
            <p:extLst>
              <p:ext uri="{D42A27DB-BD31-4B8C-83A1-F6EECF244321}">
                <p14:modId xmlns:p14="http://schemas.microsoft.com/office/powerpoint/2010/main" val="379983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4161037"/>
                    </a:ext>
                  </a:extLst>
                </a:gridCol>
                <a:gridCol w="370332">
                  <a:extLst>
                    <a:ext uri="{9D8B030D-6E8A-4147-A177-3AD203B41FA5}">
                      <a16:colId xmlns:a16="http://schemas.microsoft.com/office/drawing/2014/main" val="301267776"/>
                    </a:ext>
                  </a:extLst>
                </a:gridCol>
                <a:gridCol w="370332">
                  <a:extLst>
                    <a:ext uri="{9D8B030D-6E8A-4147-A177-3AD203B41FA5}">
                      <a16:colId xmlns:a16="http://schemas.microsoft.com/office/drawing/2014/main" val="2408488649"/>
                    </a:ext>
                  </a:extLst>
                </a:gridCol>
                <a:gridCol w="370332">
                  <a:extLst>
                    <a:ext uri="{9D8B030D-6E8A-4147-A177-3AD203B41FA5}">
                      <a16:colId xmlns:a16="http://schemas.microsoft.com/office/drawing/2014/main" val="896182332"/>
                    </a:ext>
                  </a:extLst>
                </a:gridCol>
                <a:gridCol w="329184">
                  <a:extLst>
                    <a:ext uri="{9D8B030D-6E8A-4147-A177-3AD203B41FA5}">
                      <a16:colId xmlns:a16="http://schemas.microsoft.com/office/drawing/2014/main" val="3750516768"/>
                    </a:ext>
                  </a:extLst>
                </a:gridCol>
                <a:gridCol w="329184">
                  <a:extLst>
                    <a:ext uri="{9D8B030D-6E8A-4147-A177-3AD203B41FA5}">
                      <a16:colId xmlns:a16="http://schemas.microsoft.com/office/drawing/2014/main" val="923128599"/>
                    </a:ext>
                  </a:extLst>
                </a:gridCol>
                <a:gridCol w="329184">
                  <a:extLst>
                    <a:ext uri="{9D8B030D-6E8A-4147-A177-3AD203B41FA5}">
                      <a16:colId xmlns:a16="http://schemas.microsoft.com/office/drawing/2014/main" val="4072790373"/>
                    </a:ext>
                  </a:extLst>
                </a:gridCol>
                <a:gridCol w="329184">
                  <a:extLst>
                    <a:ext uri="{9D8B030D-6E8A-4147-A177-3AD203B41FA5}">
                      <a16:colId xmlns:a16="http://schemas.microsoft.com/office/drawing/2014/main" val="94591886"/>
                    </a:ext>
                  </a:extLst>
                </a:gridCol>
                <a:gridCol w="329184">
                  <a:extLst>
                    <a:ext uri="{9D8B030D-6E8A-4147-A177-3AD203B41FA5}">
                      <a16:colId xmlns:a16="http://schemas.microsoft.com/office/drawing/2014/main" val="1091394999"/>
                    </a:ext>
                  </a:extLst>
                </a:gridCol>
                <a:gridCol w="329184">
                  <a:extLst>
                    <a:ext uri="{9D8B030D-6E8A-4147-A177-3AD203B41FA5}">
                      <a16:colId xmlns:a16="http://schemas.microsoft.com/office/drawing/2014/main" val="1608962753"/>
                    </a:ext>
                  </a:extLst>
                </a:gridCol>
                <a:gridCol w="329184">
                  <a:extLst>
                    <a:ext uri="{9D8B030D-6E8A-4147-A177-3AD203B41FA5}">
                      <a16:colId xmlns:a16="http://schemas.microsoft.com/office/drawing/2014/main" val="2360538882"/>
                    </a:ext>
                  </a:extLst>
                </a:gridCol>
                <a:gridCol w="329184">
                  <a:extLst>
                    <a:ext uri="{9D8B030D-6E8A-4147-A177-3AD203B41FA5}">
                      <a16:colId xmlns:a16="http://schemas.microsoft.com/office/drawing/2014/main" val="1438813078"/>
                    </a:ext>
                  </a:extLst>
                </a:gridCol>
                <a:gridCol w="329184">
                  <a:extLst>
                    <a:ext uri="{9D8B030D-6E8A-4147-A177-3AD203B41FA5}">
                      <a16:colId xmlns:a16="http://schemas.microsoft.com/office/drawing/2014/main" val="4173609710"/>
                    </a:ext>
                  </a:extLst>
                </a:gridCol>
                <a:gridCol w="370332">
                  <a:extLst>
                    <a:ext uri="{9D8B030D-6E8A-4147-A177-3AD203B41FA5}">
                      <a16:colId xmlns:a16="http://schemas.microsoft.com/office/drawing/2014/main" val="2519634607"/>
                    </a:ext>
                  </a:extLst>
                </a:gridCol>
                <a:gridCol w="370332">
                  <a:extLst>
                    <a:ext uri="{9D8B030D-6E8A-4147-A177-3AD203B41FA5}">
                      <a16:colId xmlns:a16="http://schemas.microsoft.com/office/drawing/2014/main" val="646304744"/>
                    </a:ext>
                  </a:extLst>
                </a:gridCol>
                <a:gridCol w="329184">
                  <a:extLst>
                    <a:ext uri="{9D8B030D-6E8A-4147-A177-3AD203B41FA5}">
                      <a16:colId xmlns:a16="http://schemas.microsoft.com/office/drawing/2014/main" val="2331842877"/>
                    </a:ext>
                  </a:extLst>
                </a:gridCol>
                <a:gridCol w="329184">
                  <a:extLst>
                    <a:ext uri="{9D8B030D-6E8A-4147-A177-3AD203B41FA5}">
                      <a16:colId xmlns:a16="http://schemas.microsoft.com/office/drawing/2014/main" val="2590193117"/>
                    </a:ext>
                  </a:extLst>
                </a:gridCol>
                <a:gridCol w="370332">
                  <a:extLst>
                    <a:ext uri="{9D8B030D-6E8A-4147-A177-3AD203B41FA5}">
                      <a16:colId xmlns:a16="http://schemas.microsoft.com/office/drawing/2014/main" val="2805473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861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- 2018-02-08 08:59:47</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wonderful compliment. We wish you a great journey ahead with #SKODAIndia. #SKODATribe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618795"/>
                  </a:ext>
                </a:extLst>
              </a:tr>
            </a:tbl>
          </a:graphicData>
        </a:graphic>
      </p:graphicFrame>
      <p:sp>
        <p:nvSpPr>
          <p:cNvPr id="4" name="Text Placeholder 3">
            <a:extLst>
              <a:ext uri="{FF2B5EF4-FFF2-40B4-BE49-F238E27FC236}">
                <a16:creationId xmlns:a16="http://schemas.microsoft.com/office/drawing/2014/main" id="{4CD39C92-5D84-4528-946C-F5C87EAAE786}"/>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681817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1DD17-AB2B-4C87-A62D-D90B9D980DF1}"/>
              </a:ext>
            </a:extLst>
          </p:cNvPr>
          <p:cNvSpPr>
            <a:spLocks noGrp="1"/>
          </p:cNvSpPr>
          <p:nvPr>
            <p:ph type="title"/>
          </p:nvPr>
        </p:nvSpPr>
        <p:spPr/>
        <p:txBody>
          <a:bodyPr/>
          <a:lstStyle/>
          <a:p>
            <a:r>
              <a:rPr lang="en-US"/>
              <a:t>Facebook Own Posts Table - 15 of 23</a:t>
            </a:r>
          </a:p>
        </p:txBody>
      </p:sp>
      <p:graphicFrame>
        <p:nvGraphicFramePr>
          <p:cNvPr id="5" name="Table Placeholder 4">
            <a:extLst>
              <a:ext uri="{FF2B5EF4-FFF2-40B4-BE49-F238E27FC236}">
                <a16:creationId xmlns:a16="http://schemas.microsoft.com/office/drawing/2014/main" id="{A0129DC7-DE51-4FB3-B712-D63FD3F3EC5D}"/>
              </a:ext>
            </a:extLst>
          </p:cNvPr>
          <p:cNvGraphicFramePr>
            <a:graphicFrameLocks noGrp="1"/>
          </p:cNvGraphicFramePr>
          <p:nvPr>
            <p:ph type="tbl" sz="quarter" idx="13"/>
            <p:extLst>
              <p:ext uri="{D42A27DB-BD31-4B8C-83A1-F6EECF244321}">
                <p14:modId xmlns:p14="http://schemas.microsoft.com/office/powerpoint/2010/main" val="317703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99243169"/>
                    </a:ext>
                  </a:extLst>
                </a:gridCol>
                <a:gridCol w="370332">
                  <a:extLst>
                    <a:ext uri="{9D8B030D-6E8A-4147-A177-3AD203B41FA5}">
                      <a16:colId xmlns:a16="http://schemas.microsoft.com/office/drawing/2014/main" val="394776893"/>
                    </a:ext>
                  </a:extLst>
                </a:gridCol>
                <a:gridCol w="370332">
                  <a:extLst>
                    <a:ext uri="{9D8B030D-6E8A-4147-A177-3AD203B41FA5}">
                      <a16:colId xmlns:a16="http://schemas.microsoft.com/office/drawing/2014/main" val="3781630763"/>
                    </a:ext>
                  </a:extLst>
                </a:gridCol>
                <a:gridCol w="370332">
                  <a:extLst>
                    <a:ext uri="{9D8B030D-6E8A-4147-A177-3AD203B41FA5}">
                      <a16:colId xmlns:a16="http://schemas.microsoft.com/office/drawing/2014/main" val="1653172527"/>
                    </a:ext>
                  </a:extLst>
                </a:gridCol>
                <a:gridCol w="329184">
                  <a:extLst>
                    <a:ext uri="{9D8B030D-6E8A-4147-A177-3AD203B41FA5}">
                      <a16:colId xmlns:a16="http://schemas.microsoft.com/office/drawing/2014/main" val="1907322089"/>
                    </a:ext>
                  </a:extLst>
                </a:gridCol>
                <a:gridCol w="329184">
                  <a:extLst>
                    <a:ext uri="{9D8B030D-6E8A-4147-A177-3AD203B41FA5}">
                      <a16:colId xmlns:a16="http://schemas.microsoft.com/office/drawing/2014/main" val="130010891"/>
                    </a:ext>
                  </a:extLst>
                </a:gridCol>
                <a:gridCol w="329184">
                  <a:extLst>
                    <a:ext uri="{9D8B030D-6E8A-4147-A177-3AD203B41FA5}">
                      <a16:colId xmlns:a16="http://schemas.microsoft.com/office/drawing/2014/main" val="2126323566"/>
                    </a:ext>
                  </a:extLst>
                </a:gridCol>
                <a:gridCol w="329184">
                  <a:extLst>
                    <a:ext uri="{9D8B030D-6E8A-4147-A177-3AD203B41FA5}">
                      <a16:colId xmlns:a16="http://schemas.microsoft.com/office/drawing/2014/main" val="2654051721"/>
                    </a:ext>
                  </a:extLst>
                </a:gridCol>
                <a:gridCol w="329184">
                  <a:extLst>
                    <a:ext uri="{9D8B030D-6E8A-4147-A177-3AD203B41FA5}">
                      <a16:colId xmlns:a16="http://schemas.microsoft.com/office/drawing/2014/main" val="2938128334"/>
                    </a:ext>
                  </a:extLst>
                </a:gridCol>
                <a:gridCol w="329184">
                  <a:extLst>
                    <a:ext uri="{9D8B030D-6E8A-4147-A177-3AD203B41FA5}">
                      <a16:colId xmlns:a16="http://schemas.microsoft.com/office/drawing/2014/main" val="3490096872"/>
                    </a:ext>
                  </a:extLst>
                </a:gridCol>
                <a:gridCol w="329184">
                  <a:extLst>
                    <a:ext uri="{9D8B030D-6E8A-4147-A177-3AD203B41FA5}">
                      <a16:colId xmlns:a16="http://schemas.microsoft.com/office/drawing/2014/main" val="711783788"/>
                    </a:ext>
                  </a:extLst>
                </a:gridCol>
                <a:gridCol w="329184">
                  <a:extLst>
                    <a:ext uri="{9D8B030D-6E8A-4147-A177-3AD203B41FA5}">
                      <a16:colId xmlns:a16="http://schemas.microsoft.com/office/drawing/2014/main" val="2265701358"/>
                    </a:ext>
                  </a:extLst>
                </a:gridCol>
                <a:gridCol w="329184">
                  <a:extLst>
                    <a:ext uri="{9D8B030D-6E8A-4147-A177-3AD203B41FA5}">
                      <a16:colId xmlns:a16="http://schemas.microsoft.com/office/drawing/2014/main" val="2167800456"/>
                    </a:ext>
                  </a:extLst>
                </a:gridCol>
                <a:gridCol w="370332">
                  <a:extLst>
                    <a:ext uri="{9D8B030D-6E8A-4147-A177-3AD203B41FA5}">
                      <a16:colId xmlns:a16="http://schemas.microsoft.com/office/drawing/2014/main" val="4011525918"/>
                    </a:ext>
                  </a:extLst>
                </a:gridCol>
                <a:gridCol w="370332">
                  <a:extLst>
                    <a:ext uri="{9D8B030D-6E8A-4147-A177-3AD203B41FA5}">
                      <a16:colId xmlns:a16="http://schemas.microsoft.com/office/drawing/2014/main" val="1109586038"/>
                    </a:ext>
                  </a:extLst>
                </a:gridCol>
                <a:gridCol w="329184">
                  <a:extLst>
                    <a:ext uri="{9D8B030D-6E8A-4147-A177-3AD203B41FA5}">
                      <a16:colId xmlns:a16="http://schemas.microsoft.com/office/drawing/2014/main" val="83380350"/>
                    </a:ext>
                  </a:extLst>
                </a:gridCol>
                <a:gridCol w="329184">
                  <a:extLst>
                    <a:ext uri="{9D8B030D-6E8A-4147-A177-3AD203B41FA5}">
                      <a16:colId xmlns:a16="http://schemas.microsoft.com/office/drawing/2014/main" val="3427206537"/>
                    </a:ext>
                  </a:extLst>
                </a:gridCol>
                <a:gridCol w="370332">
                  <a:extLst>
                    <a:ext uri="{9D8B030D-6E8A-4147-A177-3AD203B41FA5}">
                      <a16:colId xmlns:a16="http://schemas.microsoft.com/office/drawing/2014/main" val="312081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1829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- 2018-02-08 06:35:00</a:t>
                      </a:r>
                      <a:r>
                        <a:rPr kumimoji="0" lang="en-US" sz="1000" b="0" i="0" u="none" strike="noStrike" kern="1200" cap="none" spc="0" normalizeH="0" baseline="0" noProof="0">
                          <a:ln>
                            <a:noFill/>
                          </a:ln>
                          <a:solidFill>
                            <a:prstClr val="black"/>
                          </a:solidFill>
                          <a:effectLst/>
                          <a:uLnTx/>
                          <a:uFillTx/>
                          <a:latin typeface="+mn-lt"/>
                          <a:ea typeface="+mn-ea"/>
                          <a:cs typeface="+mn-cs"/>
                        </a:rPr>
                        <a:t>
Reasons To Buy #SkodaSuperb
ROOMINESS- Enjoy luxurious legroom in the front and back of the Superb, which, boasting, the largest interior space in its class and the next, lets passengers travel in comfort. 
Key features-
1. Rear Headroom- 980 mm
2. Front Space- 1038 mm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6603951"/>
                  </a:ext>
                </a:extLst>
              </a:tr>
            </a:tbl>
          </a:graphicData>
        </a:graphic>
      </p:graphicFrame>
      <p:sp>
        <p:nvSpPr>
          <p:cNvPr id="4" name="Text Placeholder 3">
            <a:extLst>
              <a:ext uri="{FF2B5EF4-FFF2-40B4-BE49-F238E27FC236}">
                <a16:creationId xmlns:a16="http://schemas.microsoft.com/office/drawing/2014/main" id="{9D420BBB-9D02-4BA7-B04E-BE7169502EE8}"/>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010748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0F534-327E-41DD-B1CC-312911032F81}"/>
              </a:ext>
            </a:extLst>
          </p:cNvPr>
          <p:cNvSpPr>
            <a:spLocks noGrp="1"/>
          </p:cNvSpPr>
          <p:nvPr>
            <p:ph type="title"/>
          </p:nvPr>
        </p:nvSpPr>
        <p:spPr/>
        <p:txBody>
          <a:bodyPr/>
          <a:lstStyle/>
          <a:p>
            <a:r>
              <a:rPr lang="en-US"/>
              <a:t>Facebook Own Posts Table - 16 of 23</a:t>
            </a:r>
          </a:p>
        </p:txBody>
      </p:sp>
      <p:graphicFrame>
        <p:nvGraphicFramePr>
          <p:cNvPr id="5" name="Table Placeholder 4">
            <a:extLst>
              <a:ext uri="{FF2B5EF4-FFF2-40B4-BE49-F238E27FC236}">
                <a16:creationId xmlns:a16="http://schemas.microsoft.com/office/drawing/2014/main" id="{090B6E80-0951-4E0B-BDCB-57FD47424C8F}"/>
              </a:ext>
            </a:extLst>
          </p:cNvPr>
          <p:cNvGraphicFramePr>
            <a:graphicFrameLocks noGrp="1"/>
          </p:cNvGraphicFramePr>
          <p:nvPr>
            <p:ph type="tbl" sz="quarter" idx="13"/>
            <p:extLst>
              <p:ext uri="{D42A27DB-BD31-4B8C-83A1-F6EECF244321}">
                <p14:modId xmlns:p14="http://schemas.microsoft.com/office/powerpoint/2010/main" val="57026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8697667"/>
                    </a:ext>
                  </a:extLst>
                </a:gridCol>
                <a:gridCol w="370332">
                  <a:extLst>
                    <a:ext uri="{9D8B030D-6E8A-4147-A177-3AD203B41FA5}">
                      <a16:colId xmlns:a16="http://schemas.microsoft.com/office/drawing/2014/main" val="2653357628"/>
                    </a:ext>
                  </a:extLst>
                </a:gridCol>
                <a:gridCol w="370332">
                  <a:extLst>
                    <a:ext uri="{9D8B030D-6E8A-4147-A177-3AD203B41FA5}">
                      <a16:colId xmlns:a16="http://schemas.microsoft.com/office/drawing/2014/main" val="228975456"/>
                    </a:ext>
                  </a:extLst>
                </a:gridCol>
                <a:gridCol w="370332">
                  <a:extLst>
                    <a:ext uri="{9D8B030D-6E8A-4147-A177-3AD203B41FA5}">
                      <a16:colId xmlns:a16="http://schemas.microsoft.com/office/drawing/2014/main" val="2161421848"/>
                    </a:ext>
                  </a:extLst>
                </a:gridCol>
                <a:gridCol w="329184">
                  <a:extLst>
                    <a:ext uri="{9D8B030D-6E8A-4147-A177-3AD203B41FA5}">
                      <a16:colId xmlns:a16="http://schemas.microsoft.com/office/drawing/2014/main" val="602290426"/>
                    </a:ext>
                  </a:extLst>
                </a:gridCol>
                <a:gridCol w="329184">
                  <a:extLst>
                    <a:ext uri="{9D8B030D-6E8A-4147-A177-3AD203B41FA5}">
                      <a16:colId xmlns:a16="http://schemas.microsoft.com/office/drawing/2014/main" val="2569784665"/>
                    </a:ext>
                  </a:extLst>
                </a:gridCol>
                <a:gridCol w="329184">
                  <a:extLst>
                    <a:ext uri="{9D8B030D-6E8A-4147-A177-3AD203B41FA5}">
                      <a16:colId xmlns:a16="http://schemas.microsoft.com/office/drawing/2014/main" val="3869991412"/>
                    </a:ext>
                  </a:extLst>
                </a:gridCol>
                <a:gridCol w="329184">
                  <a:extLst>
                    <a:ext uri="{9D8B030D-6E8A-4147-A177-3AD203B41FA5}">
                      <a16:colId xmlns:a16="http://schemas.microsoft.com/office/drawing/2014/main" val="2893762338"/>
                    </a:ext>
                  </a:extLst>
                </a:gridCol>
                <a:gridCol w="329184">
                  <a:extLst>
                    <a:ext uri="{9D8B030D-6E8A-4147-A177-3AD203B41FA5}">
                      <a16:colId xmlns:a16="http://schemas.microsoft.com/office/drawing/2014/main" val="665175372"/>
                    </a:ext>
                  </a:extLst>
                </a:gridCol>
                <a:gridCol w="329184">
                  <a:extLst>
                    <a:ext uri="{9D8B030D-6E8A-4147-A177-3AD203B41FA5}">
                      <a16:colId xmlns:a16="http://schemas.microsoft.com/office/drawing/2014/main" val="2027791846"/>
                    </a:ext>
                  </a:extLst>
                </a:gridCol>
                <a:gridCol w="329184">
                  <a:extLst>
                    <a:ext uri="{9D8B030D-6E8A-4147-A177-3AD203B41FA5}">
                      <a16:colId xmlns:a16="http://schemas.microsoft.com/office/drawing/2014/main" val="1066869859"/>
                    </a:ext>
                  </a:extLst>
                </a:gridCol>
                <a:gridCol w="329184">
                  <a:extLst>
                    <a:ext uri="{9D8B030D-6E8A-4147-A177-3AD203B41FA5}">
                      <a16:colId xmlns:a16="http://schemas.microsoft.com/office/drawing/2014/main" val="289447218"/>
                    </a:ext>
                  </a:extLst>
                </a:gridCol>
                <a:gridCol w="329184">
                  <a:extLst>
                    <a:ext uri="{9D8B030D-6E8A-4147-A177-3AD203B41FA5}">
                      <a16:colId xmlns:a16="http://schemas.microsoft.com/office/drawing/2014/main" val="2626414215"/>
                    </a:ext>
                  </a:extLst>
                </a:gridCol>
                <a:gridCol w="370332">
                  <a:extLst>
                    <a:ext uri="{9D8B030D-6E8A-4147-A177-3AD203B41FA5}">
                      <a16:colId xmlns:a16="http://schemas.microsoft.com/office/drawing/2014/main" val="3478097802"/>
                    </a:ext>
                  </a:extLst>
                </a:gridCol>
                <a:gridCol w="370332">
                  <a:extLst>
                    <a:ext uri="{9D8B030D-6E8A-4147-A177-3AD203B41FA5}">
                      <a16:colId xmlns:a16="http://schemas.microsoft.com/office/drawing/2014/main" val="523222143"/>
                    </a:ext>
                  </a:extLst>
                </a:gridCol>
                <a:gridCol w="329184">
                  <a:extLst>
                    <a:ext uri="{9D8B030D-6E8A-4147-A177-3AD203B41FA5}">
                      <a16:colId xmlns:a16="http://schemas.microsoft.com/office/drawing/2014/main" val="1289123067"/>
                    </a:ext>
                  </a:extLst>
                </a:gridCol>
                <a:gridCol w="329184">
                  <a:extLst>
                    <a:ext uri="{9D8B030D-6E8A-4147-A177-3AD203B41FA5}">
                      <a16:colId xmlns:a16="http://schemas.microsoft.com/office/drawing/2014/main" val="924734987"/>
                    </a:ext>
                  </a:extLst>
                </a:gridCol>
                <a:gridCol w="370332">
                  <a:extLst>
                    <a:ext uri="{9D8B030D-6E8A-4147-A177-3AD203B41FA5}">
                      <a16:colId xmlns:a16="http://schemas.microsoft.com/office/drawing/2014/main" val="77278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908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- 2018-02-07 11:20:50</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we have been awarded by Auto X the ‘Best Of 2017’ Award. #OctaviaRSisBack autoX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8523123"/>
                  </a:ext>
                </a:extLst>
              </a:tr>
            </a:tbl>
          </a:graphicData>
        </a:graphic>
      </p:graphicFrame>
      <p:sp>
        <p:nvSpPr>
          <p:cNvPr id="4" name="Text Placeholder 3">
            <a:extLst>
              <a:ext uri="{FF2B5EF4-FFF2-40B4-BE49-F238E27FC236}">
                <a16:creationId xmlns:a16="http://schemas.microsoft.com/office/drawing/2014/main" id="{7962DAAC-E097-4B96-A8BC-609D38A3FDF2}"/>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608085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6949E-FBE9-404A-93C4-5860B03817A5}"/>
              </a:ext>
            </a:extLst>
          </p:cNvPr>
          <p:cNvSpPr>
            <a:spLocks noGrp="1"/>
          </p:cNvSpPr>
          <p:nvPr>
            <p:ph type="title"/>
          </p:nvPr>
        </p:nvSpPr>
        <p:spPr/>
        <p:txBody>
          <a:bodyPr/>
          <a:lstStyle/>
          <a:p>
            <a:r>
              <a:rPr lang="en-US"/>
              <a:t>Facebook Own Posts Table - 17 of 23</a:t>
            </a:r>
          </a:p>
        </p:txBody>
      </p:sp>
      <p:graphicFrame>
        <p:nvGraphicFramePr>
          <p:cNvPr id="5" name="Table Placeholder 4">
            <a:extLst>
              <a:ext uri="{FF2B5EF4-FFF2-40B4-BE49-F238E27FC236}">
                <a16:creationId xmlns:a16="http://schemas.microsoft.com/office/drawing/2014/main" id="{2B67CEFA-104D-4EF9-8FC1-781190286AF9}"/>
              </a:ext>
            </a:extLst>
          </p:cNvPr>
          <p:cNvGraphicFramePr>
            <a:graphicFrameLocks noGrp="1"/>
          </p:cNvGraphicFramePr>
          <p:nvPr>
            <p:ph type="tbl" sz="quarter" idx="13"/>
            <p:extLst>
              <p:ext uri="{D42A27DB-BD31-4B8C-83A1-F6EECF244321}">
                <p14:modId xmlns:p14="http://schemas.microsoft.com/office/powerpoint/2010/main" val="280415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07099560"/>
                    </a:ext>
                  </a:extLst>
                </a:gridCol>
                <a:gridCol w="370332">
                  <a:extLst>
                    <a:ext uri="{9D8B030D-6E8A-4147-A177-3AD203B41FA5}">
                      <a16:colId xmlns:a16="http://schemas.microsoft.com/office/drawing/2014/main" val="1294210563"/>
                    </a:ext>
                  </a:extLst>
                </a:gridCol>
                <a:gridCol w="370332">
                  <a:extLst>
                    <a:ext uri="{9D8B030D-6E8A-4147-A177-3AD203B41FA5}">
                      <a16:colId xmlns:a16="http://schemas.microsoft.com/office/drawing/2014/main" val="892905800"/>
                    </a:ext>
                  </a:extLst>
                </a:gridCol>
                <a:gridCol w="370332">
                  <a:extLst>
                    <a:ext uri="{9D8B030D-6E8A-4147-A177-3AD203B41FA5}">
                      <a16:colId xmlns:a16="http://schemas.microsoft.com/office/drawing/2014/main" val="1749525572"/>
                    </a:ext>
                  </a:extLst>
                </a:gridCol>
                <a:gridCol w="329184">
                  <a:extLst>
                    <a:ext uri="{9D8B030D-6E8A-4147-A177-3AD203B41FA5}">
                      <a16:colId xmlns:a16="http://schemas.microsoft.com/office/drawing/2014/main" val="3917496372"/>
                    </a:ext>
                  </a:extLst>
                </a:gridCol>
                <a:gridCol w="329184">
                  <a:extLst>
                    <a:ext uri="{9D8B030D-6E8A-4147-A177-3AD203B41FA5}">
                      <a16:colId xmlns:a16="http://schemas.microsoft.com/office/drawing/2014/main" val="3242501587"/>
                    </a:ext>
                  </a:extLst>
                </a:gridCol>
                <a:gridCol w="329184">
                  <a:extLst>
                    <a:ext uri="{9D8B030D-6E8A-4147-A177-3AD203B41FA5}">
                      <a16:colId xmlns:a16="http://schemas.microsoft.com/office/drawing/2014/main" val="1259272814"/>
                    </a:ext>
                  </a:extLst>
                </a:gridCol>
                <a:gridCol w="329184">
                  <a:extLst>
                    <a:ext uri="{9D8B030D-6E8A-4147-A177-3AD203B41FA5}">
                      <a16:colId xmlns:a16="http://schemas.microsoft.com/office/drawing/2014/main" val="1655916866"/>
                    </a:ext>
                  </a:extLst>
                </a:gridCol>
                <a:gridCol w="329184">
                  <a:extLst>
                    <a:ext uri="{9D8B030D-6E8A-4147-A177-3AD203B41FA5}">
                      <a16:colId xmlns:a16="http://schemas.microsoft.com/office/drawing/2014/main" val="2638650841"/>
                    </a:ext>
                  </a:extLst>
                </a:gridCol>
                <a:gridCol w="329184">
                  <a:extLst>
                    <a:ext uri="{9D8B030D-6E8A-4147-A177-3AD203B41FA5}">
                      <a16:colId xmlns:a16="http://schemas.microsoft.com/office/drawing/2014/main" val="2044865738"/>
                    </a:ext>
                  </a:extLst>
                </a:gridCol>
                <a:gridCol w="329184">
                  <a:extLst>
                    <a:ext uri="{9D8B030D-6E8A-4147-A177-3AD203B41FA5}">
                      <a16:colId xmlns:a16="http://schemas.microsoft.com/office/drawing/2014/main" val="849967523"/>
                    </a:ext>
                  </a:extLst>
                </a:gridCol>
                <a:gridCol w="329184">
                  <a:extLst>
                    <a:ext uri="{9D8B030D-6E8A-4147-A177-3AD203B41FA5}">
                      <a16:colId xmlns:a16="http://schemas.microsoft.com/office/drawing/2014/main" val="3234572021"/>
                    </a:ext>
                  </a:extLst>
                </a:gridCol>
                <a:gridCol w="329184">
                  <a:extLst>
                    <a:ext uri="{9D8B030D-6E8A-4147-A177-3AD203B41FA5}">
                      <a16:colId xmlns:a16="http://schemas.microsoft.com/office/drawing/2014/main" val="1873722676"/>
                    </a:ext>
                  </a:extLst>
                </a:gridCol>
                <a:gridCol w="370332">
                  <a:extLst>
                    <a:ext uri="{9D8B030D-6E8A-4147-A177-3AD203B41FA5}">
                      <a16:colId xmlns:a16="http://schemas.microsoft.com/office/drawing/2014/main" val="3025137204"/>
                    </a:ext>
                  </a:extLst>
                </a:gridCol>
                <a:gridCol w="370332">
                  <a:extLst>
                    <a:ext uri="{9D8B030D-6E8A-4147-A177-3AD203B41FA5}">
                      <a16:colId xmlns:a16="http://schemas.microsoft.com/office/drawing/2014/main" val="3360361055"/>
                    </a:ext>
                  </a:extLst>
                </a:gridCol>
                <a:gridCol w="329184">
                  <a:extLst>
                    <a:ext uri="{9D8B030D-6E8A-4147-A177-3AD203B41FA5}">
                      <a16:colId xmlns:a16="http://schemas.microsoft.com/office/drawing/2014/main" val="2763938966"/>
                    </a:ext>
                  </a:extLst>
                </a:gridCol>
                <a:gridCol w="329184">
                  <a:extLst>
                    <a:ext uri="{9D8B030D-6E8A-4147-A177-3AD203B41FA5}">
                      <a16:colId xmlns:a16="http://schemas.microsoft.com/office/drawing/2014/main" val="4256928775"/>
                    </a:ext>
                  </a:extLst>
                </a:gridCol>
                <a:gridCol w="370332">
                  <a:extLst>
                    <a:ext uri="{9D8B030D-6E8A-4147-A177-3AD203B41FA5}">
                      <a16:colId xmlns:a16="http://schemas.microsoft.com/office/drawing/2014/main" val="45954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066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- 2018-02-07 06:32:00</a:t>
                      </a:r>
                      <a:r>
                        <a:rPr kumimoji="0" lang="en-US" sz="1000" b="0" i="0" u="none" strike="noStrike" kern="1200" cap="none" spc="0" normalizeH="0" baseline="0" noProof="0">
                          <a:ln>
                            <a:noFill/>
                          </a:ln>
                          <a:solidFill>
                            <a:prstClr val="black"/>
                          </a:solidFill>
                          <a:effectLst/>
                          <a:uLnTx/>
                          <a:uFillTx/>
                          <a:latin typeface="+mn-lt"/>
                          <a:ea typeface="+mn-ea"/>
                          <a:cs typeface="+mn-cs"/>
                        </a:rPr>
                        <a:t>
Reasons To Buy #SkodaSuperb
POWER- The new powerful yet efficient engines will deliver exactly what you need. The power to power ahead. 
Key features-
1.8 TSI petrol engine delivers 132 kw 
2.0 TDI diesel engine delivers 130 kw
Also, TSI engines are a guarantee of outstanding dynamism, high performance and exceptionally quiet running.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8477285"/>
                  </a:ext>
                </a:extLst>
              </a:tr>
            </a:tbl>
          </a:graphicData>
        </a:graphic>
      </p:graphicFrame>
      <p:sp>
        <p:nvSpPr>
          <p:cNvPr id="4" name="Text Placeholder 3">
            <a:extLst>
              <a:ext uri="{FF2B5EF4-FFF2-40B4-BE49-F238E27FC236}">
                <a16:creationId xmlns:a16="http://schemas.microsoft.com/office/drawing/2014/main" id="{8F1DB206-E3A2-4774-B950-9FA66C27D60D}"/>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4201722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D11A-1E3E-4C61-B06F-88FC72A44CF9}"/>
              </a:ext>
            </a:extLst>
          </p:cNvPr>
          <p:cNvSpPr>
            <a:spLocks noGrp="1"/>
          </p:cNvSpPr>
          <p:nvPr>
            <p:ph type="title"/>
          </p:nvPr>
        </p:nvSpPr>
        <p:spPr/>
        <p:txBody>
          <a:bodyPr/>
          <a:lstStyle/>
          <a:p>
            <a:r>
              <a:rPr lang="en-US"/>
              <a:t>Facebook Own Posts Table - 18 of 23</a:t>
            </a:r>
          </a:p>
        </p:txBody>
      </p:sp>
      <p:graphicFrame>
        <p:nvGraphicFramePr>
          <p:cNvPr id="5" name="Table Placeholder 4">
            <a:extLst>
              <a:ext uri="{FF2B5EF4-FFF2-40B4-BE49-F238E27FC236}">
                <a16:creationId xmlns:a16="http://schemas.microsoft.com/office/drawing/2014/main" id="{4CE8A94A-899A-4603-BE1B-7DC8DF0C25B2}"/>
              </a:ext>
            </a:extLst>
          </p:cNvPr>
          <p:cNvGraphicFramePr>
            <a:graphicFrameLocks noGrp="1"/>
          </p:cNvGraphicFramePr>
          <p:nvPr>
            <p:ph type="tbl" sz="quarter" idx="13"/>
            <p:extLst>
              <p:ext uri="{D42A27DB-BD31-4B8C-83A1-F6EECF244321}">
                <p14:modId xmlns:p14="http://schemas.microsoft.com/office/powerpoint/2010/main" val="3339511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0641867"/>
                    </a:ext>
                  </a:extLst>
                </a:gridCol>
                <a:gridCol w="370332">
                  <a:extLst>
                    <a:ext uri="{9D8B030D-6E8A-4147-A177-3AD203B41FA5}">
                      <a16:colId xmlns:a16="http://schemas.microsoft.com/office/drawing/2014/main" val="3585138857"/>
                    </a:ext>
                  </a:extLst>
                </a:gridCol>
                <a:gridCol w="370332">
                  <a:extLst>
                    <a:ext uri="{9D8B030D-6E8A-4147-A177-3AD203B41FA5}">
                      <a16:colId xmlns:a16="http://schemas.microsoft.com/office/drawing/2014/main" val="1114615622"/>
                    </a:ext>
                  </a:extLst>
                </a:gridCol>
                <a:gridCol w="370332">
                  <a:extLst>
                    <a:ext uri="{9D8B030D-6E8A-4147-A177-3AD203B41FA5}">
                      <a16:colId xmlns:a16="http://schemas.microsoft.com/office/drawing/2014/main" val="3970928241"/>
                    </a:ext>
                  </a:extLst>
                </a:gridCol>
                <a:gridCol w="329184">
                  <a:extLst>
                    <a:ext uri="{9D8B030D-6E8A-4147-A177-3AD203B41FA5}">
                      <a16:colId xmlns:a16="http://schemas.microsoft.com/office/drawing/2014/main" val="869084424"/>
                    </a:ext>
                  </a:extLst>
                </a:gridCol>
                <a:gridCol w="329184">
                  <a:extLst>
                    <a:ext uri="{9D8B030D-6E8A-4147-A177-3AD203B41FA5}">
                      <a16:colId xmlns:a16="http://schemas.microsoft.com/office/drawing/2014/main" val="991816094"/>
                    </a:ext>
                  </a:extLst>
                </a:gridCol>
                <a:gridCol w="329184">
                  <a:extLst>
                    <a:ext uri="{9D8B030D-6E8A-4147-A177-3AD203B41FA5}">
                      <a16:colId xmlns:a16="http://schemas.microsoft.com/office/drawing/2014/main" val="1894917958"/>
                    </a:ext>
                  </a:extLst>
                </a:gridCol>
                <a:gridCol w="329184">
                  <a:extLst>
                    <a:ext uri="{9D8B030D-6E8A-4147-A177-3AD203B41FA5}">
                      <a16:colId xmlns:a16="http://schemas.microsoft.com/office/drawing/2014/main" val="3933862822"/>
                    </a:ext>
                  </a:extLst>
                </a:gridCol>
                <a:gridCol w="329184">
                  <a:extLst>
                    <a:ext uri="{9D8B030D-6E8A-4147-A177-3AD203B41FA5}">
                      <a16:colId xmlns:a16="http://schemas.microsoft.com/office/drawing/2014/main" val="52584328"/>
                    </a:ext>
                  </a:extLst>
                </a:gridCol>
                <a:gridCol w="329184">
                  <a:extLst>
                    <a:ext uri="{9D8B030D-6E8A-4147-A177-3AD203B41FA5}">
                      <a16:colId xmlns:a16="http://schemas.microsoft.com/office/drawing/2014/main" val="1461076159"/>
                    </a:ext>
                  </a:extLst>
                </a:gridCol>
                <a:gridCol w="329184">
                  <a:extLst>
                    <a:ext uri="{9D8B030D-6E8A-4147-A177-3AD203B41FA5}">
                      <a16:colId xmlns:a16="http://schemas.microsoft.com/office/drawing/2014/main" val="3063539199"/>
                    </a:ext>
                  </a:extLst>
                </a:gridCol>
                <a:gridCol w="329184">
                  <a:extLst>
                    <a:ext uri="{9D8B030D-6E8A-4147-A177-3AD203B41FA5}">
                      <a16:colId xmlns:a16="http://schemas.microsoft.com/office/drawing/2014/main" val="2614293833"/>
                    </a:ext>
                  </a:extLst>
                </a:gridCol>
                <a:gridCol w="329184">
                  <a:extLst>
                    <a:ext uri="{9D8B030D-6E8A-4147-A177-3AD203B41FA5}">
                      <a16:colId xmlns:a16="http://schemas.microsoft.com/office/drawing/2014/main" val="1386574955"/>
                    </a:ext>
                  </a:extLst>
                </a:gridCol>
                <a:gridCol w="370332">
                  <a:extLst>
                    <a:ext uri="{9D8B030D-6E8A-4147-A177-3AD203B41FA5}">
                      <a16:colId xmlns:a16="http://schemas.microsoft.com/office/drawing/2014/main" val="715782726"/>
                    </a:ext>
                  </a:extLst>
                </a:gridCol>
                <a:gridCol w="370332">
                  <a:extLst>
                    <a:ext uri="{9D8B030D-6E8A-4147-A177-3AD203B41FA5}">
                      <a16:colId xmlns:a16="http://schemas.microsoft.com/office/drawing/2014/main" val="2056412525"/>
                    </a:ext>
                  </a:extLst>
                </a:gridCol>
                <a:gridCol w="329184">
                  <a:extLst>
                    <a:ext uri="{9D8B030D-6E8A-4147-A177-3AD203B41FA5}">
                      <a16:colId xmlns:a16="http://schemas.microsoft.com/office/drawing/2014/main" val="688192615"/>
                    </a:ext>
                  </a:extLst>
                </a:gridCol>
                <a:gridCol w="329184">
                  <a:extLst>
                    <a:ext uri="{9D8B030D-6E8A-4147-A177-3AD203B41FA5}">
                      <a16:colId xmlns:a16="http://schemas.microsoft.com/office/drawing/2014/main" val="1209484370"/>
                    </a:ext>
                  </a:extLst>
                </a:gridCol>
                <a:gridCol w="370332">
                  <a:extLst>
                    <a:ext uri="{9D8B030D-6E8A-4147-A177-3AD203B41FA5}">
                      <a16:colId xmlns:a16="http://schemas.microsoft.com/office/drawing/2014/main" val="2938141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8866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- 2018-02-06 06:30:00</a:t>
                      </a:r>
                      <a:r>
                        <a:rPr kumimoji="0" lang="en-US" sz="1000" b="0" i="0" u="none" strike="noStrike" kern="1200" cap="none" spc="0" normalizeH="0" baseline="0" noProof="0">
                          <a:ln>
                            <a:noFill/>
                          </a:ln>
                          <a:solidFill>
                            <a:prstClr val="black"/>
                          </a:solidFill>
                          <a:effectLst/>
                          <a:uLnTx/>
                          <a:uFillTx/>
                          <a:latin typeface="+mn-lt"/>
                          <a:ea typeface="+mn-ea"/>
                          <a:cs typeface="+mn-cs"/>
                        </a:rPr>
                        <a:t>
Reasons To Buy #SkodaSuperb
COMFORT- The #SkodaSuperb allows all the passengers, front and back, to relax in largest-in-class interior space. 
Key features-
1. Three Zone Air Conditioning
2. Electric Boot Lid with Virtual Pedal
3. Ambient Lighting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0928507"/>
                  </a:ext>
                </a:extLst>
              </a:tr>
            </a:tbl>
          </a:graphicData>
        </a:graphic>
      </p:graphicFrame>
      <p:sp>
        <p:nvSpPr>
          <p:cNvPr id="4" name="Text Placeholder 3">
            <a:extLst>
              <a:ext uri="{FF2B5EF4-FFF2-40B4-BE49-F238E27FC236}">
                <a16:creationId xmlns:a16="http://schemas.microsoft.com/office/drawing/2014/main" id="{530D50C2-0900-403E-A8A7-A8478B9074BA}"/>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929022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8C9C3-56EA-4471-A600-55C5D055ECAE}"/>
              </a:ext>
            </a:extLst>
          </p:cNvPr>
          <p:cNvSpPr>
            <a:spLocks noGrp="1"/>
          </p:cNvSpPr>
          <p:nvPr>
            <p:ph type="title"/>
          </p:nvPr>
        </p:nvSpPr>
        <p:spPr/>
        <p:txBody>
          <a:bodyPr/>
          <a:lstStyle/>
          <a:p>
            <a:r>
              <a:rPr lang="en-US"/>
              <a:t>Facebook Own Posts Table - 19 of 23</a:t>
            </a:r>
          </a:p>
        </p:txBody>
      </p:sp>
      <p:graphicFrame>
        <p:nvGraphicFramePr>
          <p:cNvPr id="5" name="Table Placeholder 4">
            <a:extLst>
              <a:ext uri="{FF2B5EF4-FFF2-40B4-BE49-F238E27FC236}">
                <a16:creationId xmlns:a16="http://schemas.microsoft.com/office/drawing/2014/main" id="{D014AAA2-A0B3-4AF3-9EB5-F82803FC3213}"/>
              </a:ext>
            </a:extLst>
          </p:cNvPr>
          <p:cNvGraphicFramePr>
            <a:graphicFrameLocks noGrp="1"/>
          </p:cNvGraphicFramePr>
          <p:nvPr>
            <p:ph type="tbl" sz="quarter" idx="13"/>
            <p:extLst>
              <p:ext uri="{D42A27DB-BD31-4B8C-83A1-F6EECF244321}">
                <p14:modId xmlns:p14="http://schemas.microsoft.com/office/powerpoint/2010/main" val="118366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82681346"/>
                    </a:ext>
                  </a:extLst>
                </a:gridCol>
                <a:gridCol w="370332">
                  <a:extLst>
                    <a:ext uri="{9D8B030D-6E8A-4147-A177-3AD203B41FA5}">
                      <a16:colId xmlns:a16="http://schemas.microsoft.com/office/drawing/2014/main" val="3815134667"/>
                    </a:ext>
                  </a:extLst>
                </a:gridCol>
                <a:gridCol w="370332">
                  <a:extLst>
                    <a:ext uri="{9D8B030D-6E8A-4147-A177-3AD203B41FA5}">
                      <a16:colId xmlns:a16="http://schemas.microsoft.com/office/drawing/2014/main" val="1768681512"/>
                    </a:ext>
                  </a:extLst>
                </a:gridCol>
                <a:gridCol w="370332">
                  <a:extLst>
                    <a:ext uri="{9D8B030D-6E8A-4147-A177-3AD203B41FA5}">
                      <a16:colId xmlns:a16="http://schemas.microsoft.com/office/drawing/2014/main" val="2285168704"/>
                    </a:ext>
                  </a:extLst>
                </a:gridCol>
                <a:gridCol w="329184">
                  <a:extLst>
                    <a:ext uri="{9D8B030D-6E8A-4147-A177-3AD203B41FA5}">
                      <a16:colId xmlns:a16="http://schemas.microsoft.com/office/drawing/2014/main" val="3068137514"/>
                    </a:ext>
                  </a:extLst>
                </a:gridCol>
                <a:gridCol w="329184">
                  <a:extLst>
                    <a:ext uri="{9D8B030D-6E8A-4147-A177-3AD203B41FA5}">
                      <a16:colId xmlns:a16="http://schemas.microsoft.com/office/drawing/2014/main" val="2261913807"/>
                    </a:ext>
                  </a:extLst>
                </a:gridCol>
                <a:gridCol w="329184">
                  <a:extLst>
                    <a:ext uri="{9D8B030D-6E8A-4147-A177-3AD203B41FA5}">
                      <a16:colId xmlns:a16="http://schemas.microsoft.com/office/drawing/2014/main" val="3269800865"/>
                    </a:ext>
                  </a:extLst>
                </a:gridCol>
                <a:gridCol w="329184">
                  <a:extLst>
                    <a:ext uri="{9D8B030D-6E8A-4147-A177-3AD203B41FA5}">
                      <a16:colId xmlns:a16="http://schemas.microsoft.com/office/drawing/2014/main" val="4207835664"/>
                    </a:ext>
                  </a:extLst>
                </a:gridCol>
                <a:gridCol w="329184">
                  <a:extLst>
                    <a:ext uri="{9D8B030D-6E8A-4147-A177-3AD203B41FA5}">
                      <a16:colId xmlns:a16="http://schemas.microsoft.com/office/drawing/2014/main" val="1882388900"/>
                    </a:ext>
                  </a:extLst>
                </a:gridCol>
                <a:gridCol w="329184">
                  <a:extLst>
                    <a:ext uri="{9D8B030D-6E8A-4147-A177-3AD203B41FA5}">
                      <a16:colId xmlns:a16="http://schemas.microsoft.com/office/drawing/2014/main" val="2308296848"/>
                    </a:ext>
                  </a:extLst>
                </a:gridCol>
                <a:gridCol w="329184">
                  <a:extLst>
                    <a:ext uri="{9D8B030D-6E8A-4147-A177-3AD203B41FA5}">
                      <a16:colId xmlns:a16="http://schemas.microsoft.com/office/drawing/2014/main" val="1637119183"/>
                    </a:ext>
                  </a:extLst>
                </a:gridCol>
                <a:gridCol w="329184">
                  <a:extLst>
                    <a:ext uri="{9D8B030D-6E8A-4147-A177-3AD203B41FA5}">
                      <a16:colId xmlns:a16="http://schemas.microsoft.com/office/drawing/2014/main" val="3603011389"/>
                    </a:ext>
                  </a:extLst>
                </a:gridCol>
                <a:gridCol w="329184">
                  <a:extLst>
                    <a:ext uri="{9D8B030D-6E8A-4147-A177-3AD203B41FA5}">
                      <a16:colId xmlns:a16="http://schemas.microsoft.com/office/drawing/2014/main" val="2392806185"/>
                    </a:ext>
                  </a:extLst>
                </a:gridCol>
                <a:gridCol w="370332">
                  <a:extLst>
                    <a:ext uri="{9D8B030D-6E8A-4147-A177-3AD203B41FA5}">
                      <a16:colId xmlns:a16="http://schemas.microsoft.com/office/drawing/2014/main" val="75615020"/>
                    </a:ext>
                  </a:extLst>
                </a:gridCol>
                <a:gridCol w="370332">
                  <a:extLst>
                    <a:ext uri="{9D8B030D-6E8A-4147-A177-3AD203B41FA5}">
                      <a16:colId xmlns:a16="http://schemas.microsoft.com/office/drawing/2014/main" val="3708102197"/>
                    </a:ext>
                  </a:extLst>
                </a:gridCol>
                <a:gridCol w="329184">
                  <a:extLst>
                    <a:ext uri="{9D8B030D-6E8A-4147-A177-3AD203B41FA5}">
                      <a16:colId xmlns:a16="http://schemas.microsoft.com/office/drawing/2014/main" val="4008108454"/>
                    </a:ext>
                  </a:extLst>
                </a:gridCol>
                <a:gridCol w="329184">
                  <a:extLst>
                    <a:ext uri="{9D8B030D-6E8A-4147-A177-3AD203B41FA5}">
                      <a16:colId xmlns:a16="http://schemas.microsoft.com/office/drawing/2014/main" val="2917834645"/>
                    </a:ext>
                  </a:extLst>
                </a:gridCol>
                <a:gridCol w="370332">
                  <a:extLst>
                    <a:ext uri="{9D8B030D-6E8A-4147-A177-3AD203B41FA5}">
                      <a16:colId xmlns:a16="http://schemas.microsoft.com/office/drawing/2014/main" val="149166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213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- 2018-02-05 14:16:36</a:t>
                      </a:r>
                      <a:r>
                        <a:rPr kumimoji="0" lang="en-US" sz="1000" b="0" i="0" u="none" strike="noStrike" kern="1200" cap="none" spc="0" normalizeH="0" baseline="0" noProof="0">
                          <a:ln>
                            <a:noFill/>
                          </a:ln>
                          <a:solidFill>
                            <a:prstClr val="black"/>
                          </a:solidFill>
                          <a:effectLst/>
                          <a:uLnTx/>
                          <a:uFillTx/>
                          <a:latin typeface="+mn-lt"/>
                          <a:ea typeface="+mn-ea"/>
                          <a:cs typeface="+mn-cs"/>
                        </a:rPr>
                        <a:t>
Reasons To Buy #SkodaSuperb
DESIGN- The Superb’s design invites you not just to look, but to look closer. The signature angular contours, wide radiator grille and sharp dynamic lines reflect how the beauty of the whole is revealed in it’s exciting details.
Drive your ŠKODA today. Call us 9654044222 or mail us @ info@grandautocapital.in to book your ride. 
#GrandAutocapital #NewDelhi #caroftheweek  #carofthemonth #caroftheyear #indiancars #carslove #skodasuperb #skodalove #skodafan #skodaindia #skodapower #carinstagram #carseller #cardealer #carselling #skodasealer #skodadealership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8002889"/>
                  </a:ext>
                </a:extLst>
              </a:tr>
            </a:tbl>
          </a:graphicData>
        </a:graphic>
      </p:graphicFrame>
      <p:sp>
        <p:nvSpPr>
          <p:cNvPr id="4" name="Text Placeholder 3">
            <a:extLst>
              <a:ext uri="{FF2B5EF4-FFF2-40B4-BE49-F238E27FC236}">
                <a16:creationId xmlns:a16="http://schemas.microsoft.com/office/drawing/2014/main" id="{7509E97A-9F73-4D11-84C0-57523A065257}"/>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127370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84FEC-AC4D-472D-AEEB-72E9D25C5161}"/>
              </a:ext>
            </a:extLst>
          </p:cNvPr>
          <p:cNvSpPr>
            <a:spLocks noGrp="1"/>
          </p:cNvSpPr>
          <p:nvPr>
            <p:ph type="title"/>
          </p:nvPr>
        </p:nvSpPr>
        <p:spPr/>
        <p:txBody>
          <a:bodyPr/>
          <a:lstStyle/>
          <a:p>
            <a:r>
              <a:rPr lang="en-US"/>
              <a:t>Facebook Own Posts Table - 20 of 23</a:t>
            </a:r>
          </a:p>
        </p:txBody>
      </p:sp>
      <p:graphicFrame>
        <p:nvGraphicFramePr>
          <p:cNvPr id="5" name="Table Placeholder 4">
            <a:extLst>
              <a:ext uri="{FF2B5EF4-FFF2-40B4-BE49-F238E27FC236}">
                <a16:creationId xmlns:a16="http://schemas.microsoft.com/office/drawing/2014/main" id="{58EF6BB9-D5D0-4D9F-BB73-B2335591385D}"/>
              </a:ext>
            </a:extLst>
          </p:cNvPr>
          <p:cNvGraphicFramePr>
            <a:graphicFrameLocks noGrp="1"/>
          </p:cNvGraphicFramePr>
          <p:nvPr>
            <p:ph type="tbl" sz="quarter" idx="13"/>
            <p:extLst>
              <p:ext uri="{D42A27DB-BD31-4B8C-83A1-F6EECF244321}">
                <p14:modId xmlns:p14="http://schemas.microsoft.com/office/powerpoint/2010/main" val="1182708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83220002"/>
                    </a:ext>
                  </a:extLst>
                </a:gridCol>
                <a:gridCol w="370332">
                  <a:extLst>
                    <a:ext uri="{9D8B030D-6E8A-4147-A177-3AD203B41FA5}">
                      <a16:colId xmlns:a16="http://schemas.microsoft.com/office/drawing/2014/main" val="3064444160"/>
                    </a:ext>
                  </a:extLst>
                </a:gridCol>
                <a:gridCol w="370332">
                  <a:extLst>
                    <a:ext uri="{9D8B030D-6E8A-4147-A177-3AD203B41FA5}">
                      <a16:colId xmlns:a16="http://schemas.microsoft.com/office/drawing/2014/main" val="1564912967"/>
                    </a:ext>
                  </a:extLst>
                </a:gridCol>
                <a:gridCol w="370332">
                  <a:extLst>
                    <a:ext uri="{9D8B030D-6E8A-4147-A177-3AD203B41FA5}">
                      <a16:colId xmlns:a16="http://schemas.microsoft.com/office/drawing/2014/main" val="3806576196"/>
                    </a:ext>
                  </a:extLst>
                </a:gridCol>
                <a:gridCol w="329184">
                  <a:extLst>
                    <a:ext uri="{9D8B030D-6E8A-4147-A177-3AD203B41FA5}">
                      <a16:colId xmlns:a16="http://schemas.microsoft.com/office/drawing/2014/main" val="1708762271"/>
                    </a:ext>
                  </a:extLst>
                </a:gridCol>
                <a:gridCol w="329184">
                  <a:extLst>
                    <a:ext uri="{9D8B030D-6E8A-4147-A177-3AD203B41FA5}">
                      <a16:colId xmlns:a16="http://schemas.microsoft.com/office/drawing/2014/main" val="2865081150"/>
                    </a:ext>
                  </a:extLst>
                </a:gridCol>
                <a:gridCol w="329184">
                  <a:extLst>
                    <a:ext uri="{9D8B030D-6E8A-4147-A177-3AD203B41FA5}">
                      <a16:colId xmlns:a16="http://schemas.microsoft.com/office/drawing/2014/main" val="516254061"/>
                    </a:ext>
                  </a:extLst>
                </a:gridCol>
                <a:gridCol w="329184">
                  <a:extLst>
                    <a:ext uri="{9D8B030D-6E8A-4147-A177-3AD203B41FA5}">
                      <a16:colId xmlns:a16="http://schemas.microsoft.com/office/drawing/2014/main" val="989092774"/>
                    </a:ext>
                  </a:extLst>
                </a:gridCol>
                <a:gridCol w="329184">
                  <a:extLst>
                    <a:ext uri="{9D8B030D-6E8A-4147-A177-3AD203B41FA5}">
                      <a16:colId xmlns:a16="http://schemas.microsoft.com/office/drawing/2014/main" val="2089558130"/>
                    </a:ext>
                  </a:extLst>
                </a:gridCol>
                <a:gridCol w="329184">
                  <a:extLst>
                    <a:ext uri="{9D8B030D-6E8A-4147-A177-3AD203B41FA5}">
                      <a16:colId xmlns:a16="http://schemas.microsoft.com/office/drawing/2014/main" val="3527548169"/>
                    </a:ext>
                  </a:extLst>
                </a:gridCol>
                <a:gridCol w="329184">
                  <a:extLst>
                    <a:ext uri="{9D8B030D-6E8A-4147-A177-3AD203B41FA5}">
                      <a16:colId xmlns:a16="http://schemas.microsoft.com/office/drawing/2014/main" val="1153374425"/>
                    </a:ext>
                  </a:extLst>
                </a:gridCol>
                <a:gridCol w="329184">
                  <a:extLst>
                    <a:ext uri="{9D8B030D-6E8A-4147-A177-3AD203B41FA5}">
                      <a16:colId xmlns:a16="http://schemas.microsoft.com/office/drawing/2014/main" val="3227568172"/>
                    </a:ext>
                  </a:extLst>
                </a:gridCol>
                <a:gridCol w="329184">
                  <a:extLst>
                    <a:ext uri="{9D8B030D-6E8A-4147-A177-3AD203B41FA5}">
                      <a16:colId xmlns:a16="http://schemas.microsoft.com/office/drawing/2014/main" val="4277703605"/>
                    </a:ext>
                  </a:extLst>
                </a:gridCol>
                <a:gridCol w="370332">
                  <a:extLst>
                    <a:ext uri="{9D8B030D-6E8A-4147-A177-3AD203B41FA5}">
                      <a16:colId xmlns:a16="http://schemas.microsoft.com/office/drawing/2014/main" val="3962309941"/>
                    </a:ext>
                  </a:extLst>
                </a:gridCol>
                <a:gridCol w="370332">
                  <a:extLst>
                    <a:ext uri="{9D8B030D-6E8A-4147-A177-3AD203B41FA5}">
                      <a16:colId xmlns:a16="http://schemas.microsoft.com/office/drawing/2014/main" val="2913314057"/>
                    </a:ext>
                  </a:extLst>
                </a:gridCol>
                <a:gridCol w="329184">
                  <a:extLst>
                    <a:ext uri="{9D8B030D-6E8A-4147-A177-3AD203B41FA5}">
                      <a16:colId xmlns:a16="http://schemas.microsoft.com/office/drawing/2014/main" val="3052285367"/>
                    </a:ext>
                  </a:extLst>
                </a:gridCol>
                <a:gridCol w="329184">
                  <a:extLst>
                    <a:ext uri="{9D8B030D-6E8A-4147-A177-3AD203B41FA5}">
                      <a16:colId xmlns:a16="http://schemas.microsoft.com/office/drawing/2014/main" val="2102893920"/>
                    </a:ext>
                  </a:extLst>
                </a:gridCol>
                <a:gridCol w="370332">
                  <a:extLst>
                    <a:ext uri="{9D8B030D-6E8A-4147-A177-3AD203B41FA5}">
                      <a16:colId xmlns:a16="http://schemas.microsoft.com/office/drawing/2014/main" val="377659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377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- 2018-02-02 10:54:12</a:t>
                      </a:r>
                      <a:r>
                        <a:rPr kumimoji="0" lang="en-US" sz="1000" b="0" i="0" u="none" strike="noStrike" kern="1200" cap="none" spc="0" normalizeH="0" baseline="0" noProof="0">
                          <a:ln>
                            <a:noFill/>
                          </a:ln>
                          <a:solidFill>
                            <a:prstClr val="black"/>
                          </a:solidFill>
                          <a:effectLst/>
                          <a:uLnTx/>
                          <a:uFillTx/>
                          <a:latin typeface="+mn-lt"/>
                          <a:ea typeface="+mn-ea"/>
                          <a:cs typeface="+mn-cs"/>
                        </a:rPr>
                        <a:t>
Enhance your SKODA ownership experience with the all-new MySKODA App. Loaded with the simply clever features, the new MySKODA App is a perfect companion to the existing and prospective customers. #MySKODAApp #NewSKODAApp
Know More: https://goo.gl/W4nVtb
Drive your ŠKODA today. Call us 9654044222 or mail us @ info@grandautocapital.in to book your ride. #GrandAutocapital #NewDelhi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881506"/>
                  </a:ext>
                </a:extLst>
              </a:tr>
            </a:tbl>
          </a:graphicData>
        </a:graphic>
      </p:graphicFrame>
      <p:sp>
        <p:nvSpPr>
          <p:cNvPr id="4" name="Text Placeholder 3">
            <a:extLst>
              <a:ext uri="{FF2B5EF4-FFF2-40B4-BE49-F238E27FC236}">
                <a16:creationId xmlns:a16="http://schemas.microsoft.com/office/drawing/2014/main" id="{E4ED14B8-1483-413C-BB4B-3453F7CF8070}"/>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984441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8AA83-60EF-4015-A918-E7AD900CE303}"/>
              </a:ext>
            </a:extLst>
          </p:cNvPr>
          <p:cNvSpPr>
            <a:spLocks noGrp="1"/>
          </p:cNvSpPr>
          <p:nvPr>
            <p:ph type="title"/>
          </p:nvPr>
        </p:nvSpPr>
        <p:spPr/>
        <p:txBody>
          <a:bodyPr/>
          <a:lstStyle/>
          <a:p>
            <a:r>
              <a:rPr lang="en-US"/>
              <a:t>Facebook Own Posts Table - 21 of 23</a:t>
            </a:r>
          </a:p>
        </p:txBody>
      </p:sp>
      <p:graphicFrame>
        <p:nvGraphicFramePr>
          <p:cNvPr id="5" name="Table Placeholder 4">
            <a:extLst>
              <a:ext uri="{FF2B5EF4-FFF2-40B4-BE49-F238E27FC236}">
                <a16:creationId xmlns:a16="http://schemas.microsoft.com/office/drawing/2014/main" id="{087E0C1C-13F0-48C6-9A1E-B3CF378C3F1A}"/>
              </a:ext>
            </a:extLst>
          </p:cNvPr>
          <p:cNvGraphicFramePr>
            <a:graphicFrameLocks noGrp="1"/>
          </p:cNvGraphicFramePr>
          <p:nvPr>
            <p:ph type="tbl" sz="quarter" idx="13"/>
            <p:extLst>
              <p:ext uri="{D42A27DB-BD31-4B8C-83A1-F6EECF244321}">
                <p14:modId xmlns:p14="http://schemas.microsoft.com/office/powerpoint/2010/main" val="3359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3486714"/>
                    </a:ext>
                  </a:extLst>
                </a:gridCol>
                <a:gridCol w="370332">
                  <a:extLst>
                    <a:ext uri="{9D8B030D-6E8A-4147-A177-3AD203B41FA5}">
                      <a16:colId xmlns:a16="http://schemas.microsoft.com/office/drawing/2014/main" val="2044103462"/>
                    </a:ext>
                  </a:extLst>
                </a:gridCol>
                <a:gridCol w="370332">
                  <a:extLst>
                    <a:ext uri="{9D8B030D-6E8A-4147-A177-3AD203B41FA5}">
                      <a16:colId xmlns:a16="http://schemas.microsoft.com/office/drawing/2014/main" val="2656771905"/>
                    </a:ext>
                  </a:extLst>
                </a:gridCol>
                <a:gridCol w="370332">
                  <a:extLst>
                    <a:ext uri="{9D8B030D-6E8A-4147-A177-3AD203B41FA5}">
                      <a16:colId xmlns:a16="http://schemas.microsoft.com/office/drawing/2014/main" val="4126918722"/>
                    </a:ext>
                  </a:extLst>
                </a:gridCol>
                <a:gridCol w="329184">
                  <a:extLst>
                    <a:ext uri="{9D8B030D-6E8A-4147-A177-3AD203B41FA5}">
                      <a16:colId xmlns:a16="http://schemas.microsoft.com/office/drawing/2014/main" val="2464013780"/>
                    </a:ext>
                  </a:extLst>
                </a:gridCol>
                <a:gridCol w="329184">
                  <a:extLst>
                    <a:ext uri="{9D8B030D-6E8A-4147-A177-3AD203B41FA5}">
                      <a16:colId xmlns:a16="http://schemas.microsoft.com/office/drawing/2014/main" val="3775167491"/>
                    </a:ext>
                  </a:extLst>
                </a:gridCol>
                <a:gridCol w="329184">
                  <a:extLst>
                    <a:ext uri="{9D8B030D-6E8A-4147-A177-3AD203B41FA5}">
                      <a16:colId xmlns:a16="http://schemas.microsoft.com/office/drawing/2014/main" val="1152079968"/>
                    </a:ext>
                  </a:extLst>
                </a:gridCol>
                <a:gridCol w="329184">
                  <a:extLst>
                    <a:ext uri="{9D8B030D-6E8A-4147-A177-3AD203B41FA5}">
                      <a16:colId xmlns:a16="http://schemas.microsoft.com/office/drawing/2014/main" val="3075421284"/>
                    </a:ext>
                  </a:extLst>
                </a:gridCol>
                <a:gridCol w="329184">
                  <a:extLst>
                    <a:ext uri="{9D8B030D-6E8A-4147-A177-3AD203B41FA5}">
                      <a16:colId xmlns:a16="http://schemas.microsoft.com/office/drawing/2014/main" val="2203501343"/>
                    </a:ext>
                  </a:extLst>
                </a:gridCol>
                <a:gridCol w="329184">
                  <a:extLst>
                    <a:ext uri="{9D8B030D-6E8A-4147-A177-3AD203B41FA5}">
                      <a16:colId xmlns:a16="http://schemas.microsoft.com/office/drawing/2014/main" val="913136434"/>
                    </a:ext>
                  </a:extLst>
                </a:gridCol>
                <a:gridCol w="329184">
                  <a:extLst>
                    <a:ext uri="{9D8B030D-6E8A-4147-A177-3AD203B41FA5}">
                      <a16:colId xmlns:a16="http://schemas.microsoft.com/office/drawing/2014/main" val="1866845535"/>
                    </a:ext>
                  </a:extLst>
                </a:gridCol>
                <a:gridCol w="329184">
                  <a:extLst>
                    <a:ext uri="{9D8B030D-6E8A-4147-A177-3AD203B41FA5}">
                      <a16:colId xmlns:a16="http://schemas.microsoft.com/office/drawing/2014/main" val="2138191513"/>
                    </a:ext>
                  </a:extLst>
                </a:gridCol>
                <a:gridCol w="329184">
                  <a:extLst>
                    <a:ext uri="{9D8B030D-6E8A-4147-A177-3AD203B41FA5}">
                      <a16:colId xmlns:a16="http://schemas.microsoft.com/office/drawing/2014/main" val="1041628923"/>
                    </a:ext>
                  </a:extLst>
                </a:gridCol>
                <a:gridCol w="370332">
                  <a:extLst>
                    <a:ext uri="{9D8B030D-6E8A-4147-A177-3AD203B41FA5}">
                      <a16:colId xmlns:a16="http://schemas.microsoft.com/office/drawing/2014/main" val="1323278226"/>
                    </a:ext>
                  </a:extLst>
                </a:gridCol>
                <a:gridCol w="370332">
                  <a:extLst>
                    <a:ext uri="{9D8B030D-6E8A-4147-A177-3AD203B41FA5}">
                      <a16:colId xmlns:a16="http://schemas.microsoft.com/office/drawing/2014/main" val="233894426"/>
                    </a:ext>
                  </a:extLst>
                </a:gridCol>
                <a:gridCol w="329184">
                  <a:extLst>
                    <a:ext uri="{9D8B030D-6E8A-4147-A177-3AD203B41FA5}">
                      <a16:colId xmlns:a16="http://schemas.microsoft.com/office/drawing/2014/main" val="2603280787"/>
                    </a:ext>
                  </a:extLst>
                </a:gridCol>
                <a:gridCol w="329184">
                  <a:extLst>
                    <a:ext uri="{9D8B030D-6E8A-4147-A177-3AD203B41FA5}">
                      <a16:colId xmlns:a16="http://schemas.microsoft.com/office/drawing/2014/main" val="1715873386"/>
                    </a:ext>
                  </a:extLst>
                </a:gridCol>
                <a:gridCol w="370332">
                  <a:extLst>
                    <a:ext uri="{9D8B030D-6E8A-4147-A177-3AD203B41FA5}">
                      <a16:colId xmlns:a16="http://schemas.microsoft.com/office/drawing/2014/main" val="283046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053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- 2018-02-02 10:42:51</a:t>
                      </a:r>
                      <a:r>
                        <a:rPr kumimoji="0" lang="en-US" sz="1000" b="0" i="0" u="none" strike="noStrike" kern="1200" cap="none" spc="0" normalizeH="0" baseline="0" noProof="0">
                          <a:ln>
                            <a:noFill/>
                          </a:ln>
                          <a:solidFill>
                            <a:prstClr val="black"/>
                          </a:solidFill>
                          <a:effectLst/>
                          <a:uLnTx/>
                          <a:uFillTx/>
                          <a:latin typeface="+mn-lt"/>
                          <a:ea typeface="+mn-ea"/>
                          <a:cs typeface="+mn-cs"/>
                        </a:rPr>
                        <a:t>
The Trip Cost Calculator helps you maintain a detailed track of the costs of your trip like fuel, stay, food, etc so that you can spend your time enjoying the journey with your awesome SKODA. #MySKODAApp #NewSKODAApp
Know More: https://goo.gl/W4nVtb
Drive your ŠKODA today. Call us 9654044222 or mail us @ info@grandautocapital.in to book your ride. #GrandAutocapital #NewDelhi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6759137"/>
                  </a:ext>
                </a:extLst>
              </a:tr>
            </a:tbl>
          </a:graphicData>
        </a:graphic>
      </p:graphicFrame>
      <p:sp>
        <p:nvSpPr>
          <p:cNvPr id="4" name="Text Placeholder 3">
            <a:extLst>
              <a:ext uri="{FF2B5EF4-FFF2-40B4-BE49-F238E27FC236}">
                <a16:creationId xmlns:a16="http://schemas.microsoft.com/office/drawing/2014/main" id="{A11330FC-24B1-4588-8E3D-C63093F25649}"/>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39015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6A9C0-D5E4-46A4-AD2D-227F6C60F302}"/>
              </a:ext>
            </a:extLst>
          </p:cNvPr>
          <p:cNvSpPr>
            <a:spLocks noGrp="1"/>
          </p:cNvSpPr>
          <p:nvPr>
            <p:ph type="title"/>
          </p:nvPr>
        </p:nvSpPr>
        <p:spPr/>
        <p:txBody>
          <a:bodyPr/>
          <a:lstStyle/>
          <a:p>
            <a:r>
              <a:rPr lang="en-US"/>
              <a:t>Facebook Own Posts Table - 22 of 23</a:t>
            </a:r>
          </a:p>
        </p:txBody>
      </p:sp>
      <p:graphicFrame>
        <p:nvGraphicFramePr>
          <p:cNvPr id="5" name="Table Placeholder 4">
            <a:extLst>
              <a:ext uri="{FF2B5EF4-FFF2-40B4-BE49-F238E27FC236}">
                <a16:creationId xmlns:a16="http://schemas.microsoft.com/office/drawing/2014/main" id="{B9C808BC-EE5D-40E1-9E4D-A486B8954519}"/>
              </a:ext>
            </a:extLst>
          </p:cNvPr>
          <p:cNvGraphicFramePr>
            <a:graphicFrameLocks noGrp="1"/>
          </p:cNvGraphicFramePr>
          <p:nvPr>
            <p:ph type="tbl" sz="quarter" idx="13"/>
            <p:extLst>
              <p:ext uri="{D42A27DB-BD31-4B8C-83A1-F6EECF244321}">
                <p14:modId xmlns:p14="http://schemas.microsoft.com/office/powerpoint/2010/main" val="43982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499246"/>
                    </a:ext>
                  </a:extLst>
                </a:gridCol>
                <a:gridCol w="370332">
                  <a:extLst>
                    <a:ext uri="{9D8B030D-6E8A-4147-A177-3AD203B41FA5}">
                      <a16:colId xmlns:a16="http://schemas.microsoft.com/office/drawing/2014/main" val="89808489"/>
                    </a:ext>
                  </a:extLst>
                </a:gridCol>
                <a:gridCol w="370332">
                  <a:extLst>
                    <a:ext uri="{9D8B030D-6E8A-4147-A177-3AD203B41FA5}">
                      <a16:colId xmlns:a16="http://schemas.microsoft.com/office/drawing/2014/main" val="3829253356"/>
                    </a:ext>
                  </a:extLst>
                </a:gridCol>
                <a:gridCol w="370332">
                  <a:extLst>
                    <a:ext uri="{9D8B030D-6E8A-4147-A177-3AD203B41FA5}">
                      <a16:colId xmlns:a16="http://schemas.microsoft.com/office/drawing/2014/main" val="101710936"/>
                    </a:ext>
                  </a:extLst>
                </a:gridCol>
                <a:gridCol w="329184">
                  <a:extLst>
                    <a:ext uri="{9D8B030D-6E8A-4147-A177-3AD203B41FA5}">
                      <a16:colId xmlns:a16="http://schemas.microsoft.com/office/drawing/2014/main" val="564914709"/>
                    </a:ext>
                  </a:extLst>
                </a:gridCol>
                <a:gridCol w="329184">
                  <a:extLst>
                    <a:ext uri="{9D8B030D-6E8A-4147-A177-3AD203B41FA5}">
                      <a16:colId xmlns:a16="http://schemas.microsoft.com/office/drawing/2014/main" val="1324055496"/>
                    </a:ext>
                  </a:extLst>
                </a:gridCol>
                <a:gridCol w="329184">
                  <a:extLst>
                    <a:ext uri="{9D8B030D-6E8A-4147-A177-3AD203B41FA5}">
                      <a16:colId xmlns:a16="http://schemas.microsoft.com/office/drawing/2014/main" val="2717820299"/>
                    </a:ext>
                  </a:extLst>
                </a:gridCol>
                <a:gridCol w="329184">
                  <a:extLst>
                    <a:ext uri="{9D8B030D-6E8A-4147-A177-3AD203B41FA5}">
                      <a16:colId xmlns:a16="http://schemas.microsoft.com/office/drawing/2014/main" val="286941269"/>
                    </a:ext>
                  </a:extLst>
                </a:gridCol>
                <a:gridCol w="329184">
                  <a:extLst>
                    <a:ext uri="{9D8B030D-6E8A-4147-A177-3AD203B41FA5}">
                      <a16:colId xmlns:a16="http://schemas.microsoft.com/office/drawing/2014/main" val="2091034495"/>
                    </a:ext>
                  </a:extLst>
                </a:gridCol>
                <a:gridCol w="329184">
                  <a:extLst>
                    <a:ext uri="{9D8B030D-6E8A-4147-A177-3AD203B41FA5}">
                      <a16:colId xmlns:a16="http://schemas.microsoft.com/office/drawing/2014/main" val="1270865207"/>
                    </a:ext>
                  </a:extLst>
                </a:gridCol>
                <a:gridCol w="329184">
                  <a:extLst>
                    <a:ext uri="{9D8B030D-6E8A-4147-A177-3AD203B41FA5}">
                      <a16:colId xmlns:a16="http://schemas.microsoft.com/office/drawing/2014/main" val="1753542322"/>
                    </a:ext>
                  </a:extLst>
                </a:gridCol>
                <a:gridCol w="329184">
                  <a:extLst>
                    <a:ext uri="{9D8B030D-6E8A-4147-A177-3AD203B41FA5}">
                      <a16:colId xmlns:a16="http://schemas.microsoft.com/office/drawing/2014/main" val="4285165207"/>
                    </a:ext>
                  </a:extLst>
                </a:gridCol>
                <a:gridCol w="329184">
                  <a:extLst>
                    <a:ext uri="{9D8B030D-6E8A-4147-A177-3AD203B41FA5}">
                      <a16:colId xmlns:a16="http://schemas.microsoft.com/office/drawing/2014/main" val="2763398122"/>
                    </a:ext>
                  </a:extLst>
                </a:gridCol>
                <a:gridCol w="370332">
                  <a:extLst>
                    <a:ext uri="{9D8B030D-6E8A-4147-A177-3AD203B41FA5}">
                      <a16:colId xmlns:a16="http://schemas.microsoft.com/office/drawing/2014/main" val="3442961561"/>
                    </a:ext>
                  </a:extLst>
                </a:gridCol>
                <a:gridCol w="370332">
                  <a:extLst>
                    <a:ext uri="{9D8B030D-6E8A-4147-A177-3AD203B41FA5}">
                      <a16:colId xmlns:a16="http://schemas.microsoft.com/office/drawing/2014/main" val="2836523735"/>
                    </a:ext>
                  </a:extLst>
                </a:gridCol>
                <a:gridCol w="329184">
                  <a:extLst>
                    <a:ext uri="{9D8B030D-6E8A-4147-A177-3AD203B41FA5}">
                      <a16:colId xmlns:a16="http://schemas.microsoft.com/office/drawing/2014/main" val="130785801"/>
                    </a:ext>
                  </a:extLst>
                </a:gridCol>
                <a:gridCol w="329184">
                  <a:extLst>
                    <a:ext uri="{9D8B030D-6E8A-4147-A177-3AD203B41FA5}">
                      <a16:colId xmlns:a16="http://schemas.microsoft.com/office/drawing/2014/main" val="1411715071"/>
                    </a:ext>
                  </a:extLst>
                </a:gridCol>
                <a:gridCol w="370332">
                  <a:extLst>
                    <a:ext uri="{9D8B030D-6E8A-4147-A177-3AD203B41FA5}">
                      <a16:colId xmlns:a16="http://schemas.microsoft.com/office/drawing/2014/main" val="227234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553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- 2018-02-02 10:38:36</a:t>
                      </a:r>
                      <a:r>
                        <a:rPr kumimoji="0" lang="en-US" sz="1000" b="0" i="0" u="none" strike="noStrike" kern="1200" cap="none" spc="0" normalizeH="0" baseline="0" noProof="0">
                          <a:ln>
                            <a:noFill/>
                          </a:ln>
                          <a:solidFill>
                            <a:prstClr val="black"/>
                          </a:solidFill>
                          <a:effectLst/>
                          <a:uLnTx/>
                          <a:uFillTx/>
                          <a:latin typeface="+mn-lt"/>
                          <a:ea typeface="+mn-ea"/>
                          <a:cs typeface="+mn-cs"/>
                        </a:rPr>
                        <a:t>
We are very pleased to announce that we have been bestowed with the Top Gear India- Performance Variant Of The Year 2018 award. #OctaviaRSisBack Top Gear India.
Drive your ŠKODA today. Call us 9654044222 or mail us @ info@grandautocapital.in to book your ride. #GrandAutocapital #NewDelhi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0580603"/>
                  </a:ext>
                </a:extLst>
              </a:tr>
            </a:tbl>
          </a:graphicData>
        </a:graphic>
      </p:graphicFrame>
      <p:sp>
        <p:nvSpPr>
          <p:cNvPr id="4" name="Text Placeholder 3">
            <a:extLst>
              <a:ext uri="{FF2B5EF4-FFF2-40B4-BE49-F238E27FC236}">
                <a16:creationId xmlns:a16="http://schemas.microsoft.com/office/drawing/2014/main" id="{DA4C5B51-7654-4A05-84EA-D19BEB13531D}"/>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444802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C6D66-0E2E-440D-8DB5-371AA2D78FEE}"/>
              </a:ext>
            </a:extLst>
          </p:cNvPr>
          <p:cNvSpPr>
            <a:spLocks noGrp="1"/>
          </p:cNvSpPr>
          <p:nvPr>
            <p:ph type="title"/>
          </p:nvPr>
        </p:nvSpPr>
        <p:spPr/>
        <p:txBody>
          <a:bodyPr/>
          <a:lstStyle/>
          <a:p>
            <a:r>
              <a:rPr lang="en-US"/>
              <a:t>Facebook Own Posts Table - 23 of 23</a:t>
            </a:r>
          </a:p>
        </p:txBody>
      </p:sp>
      <p:graphicFrame>
        <p:nvGraphicFramePr>
          <p:cNvPr id="5" name="Table Placeholder 4">
            <a:extLst>
              <a:ext uri="{FF2B5EF4-FFF2-40B4-BE49-F238E27FC236}">
                <a16:creationId xmlns:a16="http://schemas.microsoft.com/office/drawing/2014/main" id="{D389D617-DA98-47B3-A044-FCC166C0BB93}"/>
              </a:ext>
            </a:extLst>
          </p:cNvPr>
          <p:cNvGraphicFramePr>
            <a:graphicFrameLocks noGrp="1"/>
          </p:cNvGraphicFramePr>
          <p:nvPr>
            <p:ph type="tbl" sz="quarter" idx="13"/>
            <p:extLst>
              <p:ext uri="{D42A27DB-BD31-4B8C-83A1-F6EECF244321}">
                <p14:modId xmlns:p14="http://schemas.microsoft.com/office/powerpoint/2010/main" val="1653331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1129468"/>
                    </a:ext>
                  </a:extLst>
                </a:gridCol>
                <a:gridCol w="370332">
                  <a:extLst>
                    <a:ext uri="{9D8B030D-6E8A-4147-A177-3AD203B41FA5}">
                      <a16:colId xmlns:a16="http://schemas.microsoft.com/office/drawing/2014/main" val="1210338486"/>
                    </a:ext>
                  </a:extLst>
                </a:gridCol>
                <a:gridCol w="370332">
                  <a:extLst>
                    <a:ext uri="{9D8B030D-6E8A-4147-A177-3AD203B41FA5}">
                      <a16:colId xmlns:a16="http://schemas.microsoft.com/office/drawing/2014/main" val="1818414807"/>
                    </a:ext>
                  </a:extLst>
                </a:gridCol>
                <a:gridCol w="370332">
                  <a:extLst>
                    <a:ext uri="{9D8B030D-6E8A-4147-A177-3AD203B41FA5}">
                      <a16:colId xmlns:a16="http://schemas.microsoft.com/office/drawing/2014/main" val="3250417454"/>
                    </a:ext>
                  </a:extLst>
                </a:gridCol>
                <a:gridCol w="329184">
                  <a:extLst>
                    <a:ext uri="{9D8B030D-6E8A-4147-A177-3AD203B41FA5}">
                      <a16:colId xmlns:a16="http://schemas.microsoft.com/office/drawing/2014/main" val="3712075682"/>
                    </a:ext>
                  </a:extLst>
                </a:gridCol>
                <a:gridCol w="329184">
                  <a:extLst>
                    <a:ext uri="{9D8B030D-6E8A-4147-A177-3AD203B41FA5}">
                      <a16:colId xmlns:a16="http://schemas.microsoft.com/office/drawing/2014/main" val="3295912120"/>
                    </a:ext>
                  </a:extLst>
                </a:gridCol>
                <a:gridCol w="329184">
                  <a:extLst>
                    <a:ext uri="{9D8B030D-6E8A-4147-A177-3AD203B41FA5}">
                      <a16:colId xmlns:a16="http://schemas.microsoft.com/office/drawing/2014/main" val="1074859049"/>
                    </a:ext>
                  </a:extLst>
                </a:gridCol>
                <a:gridCol w="329184">
                  <a:extLst>
                    <a:ext uri="{9D8B030D-6E8A-4147-A177-3AD203B41FA5}">
                      <a16:colId xmlns:a16="http://schemas.microsoft.com/office/drawing/2014/main" val="437351551"/>
                    </a:ext>
                  </a:extLst>
                </a:gridCol>
                <a:gridCol w="329184">
                  <a:extLst>
                    <a:ext uri="{9D8B030D-6E8A-4147-A177-3AD203B41FA5}">
                      <a16:colId xmlns:a16="http://schemas.microsoft.com/office/drawing/2014/main" val="1046818045"/>
                    </a:ext>
                  </a:extLst>
                </a:gridCol>
                <a:gridCol w="329184">
                  <a:extLst>
                    <a:ext uri="{9D8B030D-6E8A-4147-A177-3AD203B41FA5}">
                      <a16:colId xmlns:a16="http://schemas.microsoft.com/office/drawing/2014/main" val="907745142"/>
                    </a:ext>
                  </a:extLst>
                </a:gridCol>
                <a:gridCol w="329184">
                  <a:extLst>
                    <a:ext uri="{9D8B030D-6E8A-4147-A177-3AD203B41FA5}">
                      <a16:colId xmlns:a16="http://schemas.microsoft.com/office/drawing/2014/main" val="4293185444"/>
                    </a:ext>
                  </a:extLst>
                </a:gridCol>
                <a:gridCol w="329184">
                  <a:extLst>
                    <a:ext uri="{9D8B030D-6E8A-4147-A177-3AD203B41FA5}">
                      <a16:colId xmlns:a16="http://schemas.microsoft.com/office/drawing/2014/main" val="3088501043"/>
                    </a:ext>
                  </a:extLst>
                </a:gridCol>
                <a:gridCol w="329184">
                  <a:extLst>
                    <a:ext uri="{9D8B030D-6E8A-4147-A177-3AD203B41FA5}">
                      <a16:colId xmlns:a16="http://schemas.microsoft.com/office/drawing/2014/main" val="693194461"/>
                    </a:ext>
                  </a:extLst>
                </a:gridCol>
                <a:gridCol w="370332">
                  <a:extLst>
                    <a:ext uri="{9D8B030D-6E8A-4147-A177-3AD203B41FA5}">
                      <a16:colId xmlns:a16="http://schemas.microsoft.com/office/drawing/2014/main" val="1935196594"/>
                    </a:ext>
                  </a:extLst>
                </a:gridCol>
                <a:gridCol w="370332">
                  <a:extLst>
                    <a:ext uri="{9D8B030D-6E8A-4147-A177-3AD203B41FA5}">
                      <a16:colId xmlns:a16="http://schemas.microsoft.com/office/drawing/2014/main" val="2599970138"/>
                    </a:ext>
                  </a:extLst>
                </a:gridCol>
                <a:gridCol w="329184">
                  <a:extLst>
                    <a:ext uri="{9D8B030D-6E8A-4147-A177-3AD203B41FA5}">
                      <a16:colId xmlns:a16="http://schemas.microsoft.com/office/drawing/2014/main" val="2256811990"/>
                    </a:ext>
                  </a:extLst>
                </a:gridCol>
                <a:gridCol w="329184">
                  <a:extLst>
                    <a:ext uri="{9D8B030D-6E8A-4147-A177-3AD203B41FA5}">
                      <a16:colId xmlns:a16="http://schemas.microsoft.com/office/drawing/2014/main" val="1792431694"/>
                    </a:ext>
                  </a:extLst>
                </a:gridCol>
                <a:gridCol w="370332">
                  <a:extLst>
                    <a:ext uri="{9D8B030D-6E8A-4147-A177-3AD203B41FA5}">
                      <a16:colId xmlns:a16="http://schemas.microsoft.com/office/drawing/2014/main" val="2004481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949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Grand Autocapital-Škoda - 2018-02-02 10:35:12</a:t>
                      </a:r>
                      <a:r>
                        <a:rPr kumimoji="0" lang="en-US" sz="1000" b="0" i="0" u="none" strike="noStrike" kern="1200" cap="none" spc="0" normalizeH="0" baseline="0" noProof="0">
                          <a:ln>
                            <a:noFill/>
                          </a:ln>
                          <a:solidFill>
                            <a:prstClr val="black"/>
                          </a:solidFill>
                          <a:effectLst/>
                          <a:uLnTx/>
                          <a:uFillTx/>
                          <a:latin typeface="+mn-lt"/>
                          <a:ea typeface="+mn-ea"/>
                          <a:cs typeface="+mn-cs"/>
                        </a:rPr>
                        <a:t>
The all-new “I want to own a SKODA” section enables SKODA enthusiasts to initiate their journey with SKODA. #MySKODAApp #NewSKODAApp
Know More: https://goo.gl/W4nVtb
Drive your ŠKODA today. Call us 9654044222 or mail us @ info@grandautocapital.in to book your ride. #GrandAutocapital #NewDelhi
 — Products shown: KODIAQ Style 2.0 TDI DSG AT, Škoda Rapid 1.6 MPI Active M/T, OCTAVIA 1.4 TSI MT Ambition and SUPERB 1.8 TSI MT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3982973"/>
                  </a:ext>
                </a:extLst>
              </a:tr>
            </a:tbl>
          </a:graphicData>
        </a:graphic>
      </p:graphicFrame>
      <p:sp>
        <p:nvSpPr>
          <p:cNvPr id="4" name="Text Placeholder 3">
            <a:extLst>
              <a:ext uri="{FF2B5EF4-FFF2-40B4-BE49-F238E27FC236}">
                <a16:creationId xmlns:a16="http://schemas.microsoft.com/office/drawing/2014/main" id="{466E5820-5C8F-4FAF-807C-F8A99D5F944D}"/>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000274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4B131-2D75-4D18-BEE8-FE880AAF6087}"/>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A654DB36-CF6D-4E45-AC4C-A076C7E8EF67}"/>
              </a:ext>
            </a:extLst>
          </p:cNvPr>
          <p:cNvGraphicFramePr>
            <a:graphicFrameLocks noGrp="1"/>
          </p:cNvGraphicFramePr>
          <p:nvPr>
            <p:ph type="chart" sz="quarter" idx="13"/>
            <p:extLst>
              <p:ext uri="{D42A27DB-BD31-4B8C-83A1-F6EECF244321}">
                <p14:modId xmlns:p14="http://schemas.microsoft.com/office/powerpoint/2010/main" val="3112922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C517D-56CE-45CB-A34B-EF6D8A2A645B}"/>
              </a:ext>
            </a:extLst>
          </p:cNvPr>
          <p:cNvSpPr>
            <a:spLocks noGrp="1"/>
          </p:cNvSpPr>
          <p:nvPr>
            <p:ph type="body" sz="quarter" idx="14"/>
          </p:nvPr>
        </p:nvSpPr>
        <p:spPr/>
        <p:txBody>
          <a:bodyPr/>
          <a:lstStyle/>
          <a:p>
            <a:r>
              <a:rPr lang="en-US"/>
              <a:t>02/01/2018 - 02/23/2018</a:t>
            </a:r>
          </a:p>
        </p:txBody>
      </p:sp>
      <p:sp>
        <p:nvSpPr>
          <p:cNvPr id="5" name="Footer Placeholder 4">
            <a:extLst>
              <a:ext uri="{FF2B5EF4-FFF2-40B4-BE49-F238E27FC236}">
                <a16:creationId xmlns:a16="http://schemas.microsoft.com/office/drawing/2014/main" id="{50AA1619-F342-4DC0-AD2E-645345D6AF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520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1417</Words>
  <Application>Microsoft Office PowerPoint</Application>
  <PresentationFormat>On-screen Show (4:3)</PresentationFormat>
  <Paragraphs>867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Content Optimization Benchmark</vt:lpstr>
      <vt:lpstr>Facebook Own Posts</vt:lpstr>
      <vt:lpstr>Facebook Interaction Rate By Post Type</vt:lpstr>
      <vt:lpstr>Facebook Own Posts Table - 1 of 23</vt:lpstr>
      <vt:lpstr>Facebook Own Posts Table - 2 of 23</vt:lpstr>
      <vt:lpstr>Facebook Own Posts Table - 3 of 23</vt:lpstr>
      <vt:lpstr>Facebook Own Posts Table - 4 of 23</vt:lpstr>
      <vt:lpstr>Facebook Own Posts Table - 5 of 23</vt:lpstr>
      <vt:lpstr>Facebook Own Posts Table - 6 of 23</vt:lpstr>
      <vt:lpstr>Facebook Own Posts Table - 7 of 23</vt:lpstr>
      <vt:lpstr>Facebook Own Posts Table - 8 of 23</vt:lpstr>
      <vt:lpstr>Facebook Own Posts Table - 9 of 23</vt:lpstr>
      <vt:lpstr>Facebook Own Posts Table - 10 of 23</vt:lpstr>
      <vt:lpstr>Facebook Own Posts Table - 11 of 23</vt:lpstr>
      <vt:lpstr>Facebook Own Posts Table - 12 of 23</vt:lpstr>
      <vt:lpstr>Facebook Own Posts Table - 13 of 23</vt:lpstr>
      <vt:lpstr>Facebook Own Posts Table - 14 of 23</vt:lpstr>
      <vt:lpstr>Facebook Own Posts Table - 15 of 23</vt:lpstr>
      <vt:lpstr>Facebook Own Posts Table - 16 of 23</vt:lpstr>
      <vt:lpstr>Facebook Own Posts Table - 17 of 23</vt:lpstr>
      <vt:lpstr>Facebook Own Posts Table - 18 of 23</vt:lpstr>
      <vt:lpstr>Facebook Own Posts Table - 19 of 23</vt:lpstr>
      <vt:lpstr>Facebook Own Posts Table - 20 of 23</vt:lpstr>
      <vt:lpstr>Facebook Own Posts Table - 21 of 23</vt:lpstr>
      <vt:lpstr>Facebook Own Posts Table - 22 of 23</vt:lpstr>
      <vt:lpstr>Facebook Own Posts Table - 23 of 23</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2018-02-23T09:37:53Z</dcterms:created>
  <dcterms:modified xsi:type="dcterms:W3CDTF">2018-02-23T09:38:47Z</dcterms:modified>
</cp:coreProperties>
</file>