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ordia New" panose="020B0304020202020204" pitchFamily="34" charset="-34"/>
      <p:regular r:id="rId8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978EB-AC56-4801-83E2-A9F2BE6F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711221-BF40-4C73-A449-E5F5453158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24980"/>
              </p:ext>
            </p:extLst>
          </p:nvPr>
        </p:nvGraphicFramePr>
        <p:xfrm>
          <a:off x="457200" y="1731963"/>
          <a:ext cx="82296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2570199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28665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515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1778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9218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59888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295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 Nokhook - 2018-02-22 21:31:20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02/23/2018 07:14:04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4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Diiz Fang - 2018-02-22 21:23:52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02/23/2018 07:11:04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011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910BB-B637-4B05-8AC8-51F8E550E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986294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BE60C-EECC-4755-9965-669A3F143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A2FD4A-C7B1-45A7-8614-94144827E6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668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003296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310582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9251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4632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6582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60918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90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จินดาพร อหริพ่าย - 2018-02-22 13:23:26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ตอนเราป่วย &gt;&gt; เราไปหาหมอ
แต่น้องหมาป่วย &gt;&gt; เค้าไปหาเองไม่ได้
.
ตอนเราป่วย &gt;&gt; เราบอกกับใครสักคน
แต่น้องหมาป่วย &gt;&gt; เค้าพูดไม่ได้
.
สิ่งที่ดีที่สุดไม่ใช่การรอให้น้องป่วยแล้วพาไปรักษา
แต่เป็นการ "ป้องกัน" ให้น้องไม่ป่วยต่างหาก
.
วันนี้เรามี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clip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สั้นๆ ที่จะอธิบายสิ่งที่ทำให้
น้องหมาที่รักของเรา "เสี่ยงที่จะป่วย" ครับผม
.
#รักแท้อย่าดูแลแค่ภายนอก
#ปกป้องทั้งนอกและในแค่ให้เคี้ยว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รายละเอียดเพิ่มเติม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click:
http://www.spectrafordog.com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02/22/2018 13:24:28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03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Ka'Toon Noii - 2018-02-21 19:22:51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19:28:50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3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CE805-C5D2-468F-A810-2149450D4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3009332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2BDD1-6F72-46E2-8EDC-1574BD1E8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FD560-D570-4A56-B220-576FFA62B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4255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6483709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716526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1982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0454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4133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467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0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LukNut Chanya - 2018-02-21 18:04:10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18:07:36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47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วิไลวรรณ สิงหา - 2018-02-20 22:29:44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22:47:48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15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Kanokwan Jampangern - 2018-02-20 21:17:38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กินเม็ดสุดท้ายไปเมื่อไรคะ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21:23:19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1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กอหญ้า คับพ๊ม - 2018-02-20 18:39:52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18:47:32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29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Pang Babimild - 2018-02-20 08:46:41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08:48:32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10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เตย ซี่. - 2018-02-17 21:46:00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21:51:35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72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รัตนพล แตงใย - 2018-02-17 17:33:51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18:28:36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896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35A12-2625-4653-91AC-0EDEA718A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2170588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62581-E62B-4199-8162-0DA2250E7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03672-0A26-48DE-B456-E47F426D7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25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987970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90232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352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236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4024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1784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2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วรีไพร จร้า - 2018-02-17 14:03:47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14:13:25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98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Pawina Oiw - 2018-02-17 13:13:09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ถ้าไม่กินอะไรเลยต้องพาไปให้หมอให้สารอาหารทางน้ำเกลือค่ะ ปรึกษาคุณหมอนะคะ เพราะถ้าเป็นไวรัสต้องให้น้องเค้าสู้ด้วยตัวเองโดยต้องให้ร่างกายได้รับสารอาหารนะคะ พาไปหาหมอดูอาการนะคะ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14:12:50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04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Knomtann Cnk - 2018-02-17 12:41:35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14:05:07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59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Ning Sasi - 2018-02-16 18:43:55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19:06:29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36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วราภรณ์ ส้ม ประดิษฐ์ - 2018-02-16 18:34:07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19:05:11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66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Phakinee Kheedkhin - 2018-02-16 15:29:14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17:35:02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382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6ED39-3E60-47C8-BCE7-C8E614ECB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2481089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D5A0E-0615-4BD1-8FAA-D69FD3041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69CBA9-0050-4D1C-A91F-35DB4AD97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707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7121591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736879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108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870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83206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8156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95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ดวงนภา ตันสอน - 2018-02-16 13:18:18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13:21:14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93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Kanjakon Somsak - 2018-02-16 12:47:14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13:11:55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7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นามข้า สตรีขี้โม้ - 2018-02-15 23:28:10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นามข้า สตรีขี้โม้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an ad. This is the last ad you published.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23:28:10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43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จ๋า บีบี - 2018-02-15 19:54:52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19:56:37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Sirinat Rueangdet - 2018-02-15 16:54:26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17:23:24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1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Weare Dogilike - 2018-02-15 15:56:27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สวัสดีครับผม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15:57:49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15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วุฒิ คอมพิวเตอร์ - 2018-02-15 11:01:21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นวัตกรรมใหม่ที่ช่วยปกป้องน้องหมาทั้งภายในและภายนอกค่ะ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13:58:51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5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70B7E-515A-4AC5-BE08-29080DC8B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413735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CA09-72A0-4EA1-BF1F-072491CFD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CDFF2-8784-4463-A86C-1828EB450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38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197973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360282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50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84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7416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40156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22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Tay Bass - 2018-02-15 09:36:53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สวัสดีค่ะ ขอบคุณที่ให้ความสนใจในผลิตภัณฑ์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SpectraForDog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นวัตกรรมใหม่ที่ช่วยปกป้องน้องหมาทั้งภายในและภายนอกค่ะ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02/15/2018 13:55:18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297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71136-4CF6-4233-9782-80E2BA8ED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01/31/2018 - 02/23/2018</a:t>
            </a:r>
          </a:p>
        </p:txBody>
      </p:sp>
    </p:spTree>
    <p:extLst>
      <p:ext uri="{BB962C8B-B14F-4D97-AF65-F5344CB8AC3E}">
        <p14:creationId xmlns:p14="http://schemas.microsoft.com/office/powerpoint/2010/main" val="3585447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957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Cordia New</vt:lpstr>
      <vt:lpstr>Arial</vt:lpstr>
      <vt:lpstr>Calibri</vt:lpstr>
      <vt:lpstr>quintly_template</vt:lpstr>
      <vt:lpstr>Facebook Private Conversations Table - 1 of 6</vt:lpstr>
      <vt:lpstr>Facebook Private Conversations Table - 2 of 6</vt:lpstr>
      <vt:lpstr>Facebook Private Conversations Table - 3 of 6</vt:lpstr>
      <vt:lpstr>Facebook Private Conversations Table - 4 of 6</vt:lpstr>
      <vt:lpstr>Facebook Private Conversations Table - 5 of 6</vt:lpstr>
      <vt:lpstr>Facebook Private Conversations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Private Conversations Table - 1 of 6</dc:title>
  <dc:creator>Administrator</dc:creator>
  <cp:lastModifiedBy>Administrator</cp:lastModifiedBy>
  <cp:revision>1</cp:revision>
  <dcterms:created xsi:type="dcterms:W3CDTF">2018-02-27T04:38:53Z</dcterms:created>
  <dcterms:modified xsi:type="dcterms:W3CDTF">2018-02-27T04:41:41Z</dcterms:modified>
</cp:coreProperties>
</file>