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2DC6-FFC7-432D-A1CA-EFD02193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72B119-9BC7-408A-BF07-5F5E5FA56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321419"/>
              </p:ext>
            </p:extLst>
          </p:nvPr>
        </p:nvGraphicFramePr>
        <p:xfrm>
          <a:off x="457200" y="1731963"/>
          <a:ext cx="8229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4656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1953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979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853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4354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84325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5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 Nokhook - 2018-02-22 21:31:20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07:14:04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Diiz Fang - 2018-02-22 21:23:52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07:11:04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90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53455-4120-4061-BB14-5F0F5349F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1230853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550A-E108-4789-90E4-6D1EF846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A0B6F-FA56-4D2F-9C69-3E14A5A43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61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37714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44434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278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820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3143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0624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จินดาพร อหริพ่าย - 2018-02-22 13:23:26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ตอนเราป่วย &gt;&gt; เราไปหาหมอ
แต่น้องหมาป่วย &gt;&gt; เค้าไปหาเองไม่ได้
.
ตอนเราป่วย &gt;&gt; เราบอกกับใครสักคน
แต่น้องหมาป่วย &gt;&gt; เค้าพูดไม่ได้
.
สิ่งที่ดีที่สุดไม่ใช่การรอให้น้องป่วยแล้วพาไปรักษา
แต่เป็นการ "ป้องกัน" ให้น้องไม่ป่วยต่างหาก
.
วันนี้เรามี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clip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สั้นๆ ที่จะอธิบายสิ่งที่ทำให้
น้องหมาที่รักของเรา "เสี่ยงที่จะป่วย" ครับผม
.
#รักแท้อย่าดูแลแค่ภายนอก
#ปกป้องทั้งนอกและในแค่ให้เคี้ยว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รายละเอียดเพิ่มเติม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click:
http://www.spectrafordog.com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13:24:28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48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Ka'Toon Noii - 2018-02-21 19:22:51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19:28:50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11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3CED1-41D3-4635-9BC2-CD24B39EE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3330026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5F131-335F-4BFC-90AD-2EDEFA712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CB902-4599-46EB-B5EB-6148DBFFD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619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1343233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77295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598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111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7751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9806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LukNut Chanya - 2018-02-21 18:04:10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18:07:36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1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วิไลวรรณ สิงหา - 2018-02-20 22:29:44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22:47:48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6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Kanokwan Jampangern - 2018-02-20 21:17:38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กินเม็ดสุดท้ายไปเมื่อไรคะ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21:23:19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3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กอหญ้า คับพ๊ม - 2018-02-20 18:39:52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18:47:32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7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Pang Babimild - 2018-02-20 08:46:41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08:48:32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1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เตย ซี่. - 2018-02-17 21:46:00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21:51:35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86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รัตนพล แตงใย - 2018-02-17 17:33:51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18:28:36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1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FACAB-198C-437B-8134-3887CCC7C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91120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7DD2-2857-484E-AB47-99CC3E57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EA898-A189-48B8-BA37-CE882917B9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459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945381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464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718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2711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2936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3839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2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วรีไพร จร้า - 2018-02-17 14:03:47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14:13:25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4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Pawina Oiw - 2018-02-17 13:13:09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ถ้าไม่กินอะไรเลยต้องพาไปให้หมอให้สารอาหารทางน้ำเกลือค่ะ ปรึกษาคุณหมอนะคะ เพราะถ้าเป็นไวรัสต้องให้น้องเค้าสู้ด้วยตัวเองโดยต้องให้ร่างกายได้รับสารอาหารนะคะ พาไปหาหมอดูอาการนะคะ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14:12:50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22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Knomtann Cnk - 2018-02-17 12:41:35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14:05:07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49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Ning Sasi - 2018-02-16 18:43:55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19:06:29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วราภรณ์ ส้ม ประดิษฐ์ - 2018-02-16 18:34:07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19:05:11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9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Phakinee Kheedkhin - 2018-02-16 15:29:14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17:35:02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43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2E6DC-CF8D-4169-A979-F893FC5D8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348810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07AC1-63A1-41FC-8F1B-F01A4873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CF40F-C46F-453B-9D24-998CF8442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186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9043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7467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37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92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6346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490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0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ดวงนภา ตันสอน - 2018-02-16 13:18:18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13:21:14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3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Kanjakon Somsak - 2018-02-16 12:47:14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13:11:55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8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นามข้า สตรีขี้โม้ - 2018-02-15 23:28:10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นามข้า สตรีขี้โม้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an ad. This is the last ad you published.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23:28:10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46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จ๋า บีบี - 2018-02-15 19:54:52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19:56:37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06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Sirinat Rueangdet - 2018-02-15 16:54:26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17:23:24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6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Weare Dogilike - 2018-02-15 15:56:27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สวัสดีครับผม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15:57:49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60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วุฒิ คอมพิวเตอร์ - 2018-02-15 11:01:21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นวัตกรรมใหม่ที่ช่วยปกป้องน้องหมาทั้งภายในและภายนอกค่ะ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13:58:51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531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57621-1312-4905-A253-8EAA5DCE8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360601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54DAF-FF5C-4DFD-88BC-A180F90A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29083-6E1B-4C71-9AD1-750019813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105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90761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49506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581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49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3651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15358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Tay Bass - 2018-02-15 09:36:53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นวัตกรรมใหม่ที่ช่วยปกป้องน้องหมาทั้งภายในและภายนอกค่ะ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13:55:18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711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C6C25-B7DC-4A12-8D29-73306425F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587194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957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Cordia New</vt:lpstr>
      <vt:lpstr>Arial</vt:lpstr>
      <vt:lpstr>Calibri</vt:lpstr>
      <vt:lpstr>quintly_template</vt:lpstr>
      <vt:lpstr>Facebook Private Conversations Table - 1 of 6</vt:lpstr>
      <vt:lpstr>Facebook Private Conversations Table - 2 of 6</vt:lpstr>
      <vt:lpstr>Facebook Private Conversations Table - 3 of 6</vt:lpstr>
      <vt:lpstr>Facebook Private Conversations Table - 4 of 6</vt:lpstr>
      <vt:lpstr>Facebook Private Conversations Table - 5 of 6</vt:lpstr>
      <vt:lpstr>Facebook Private Conversations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Private Conversations Table - 1 of 6</dc:title>
  <dc:creator>Administrator</dc:creator>
  <cp:lastModifiedBy>Administrator</cp:lastModifiedBy>
  <cp:revision>1</cp:revision>
  <dcterms:created xsi:type="dcterms:W3CDTF">2018-02-27T04:36:03Z</dcterms:created>
  <dcterms:modified xsi:type="dcterms:W3CDTF">2018-02-27T04:38:50Z</dcterms:modified>
</cp:coreProperties>
</file>