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523FB-90F6-471B-BB91-CE49846BA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EE1E6B-94FA-4B7B-909D-6E9F86DE0F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3489781"/>
              </p:ext>
            </p:extLst>
          </p:nvPr>
        </p:nvGraphicFramePr>
        <p:xfrm>
          <a:off x="457200" y="1731963"/>
          <a:ext cx="8229600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2408763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92287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0779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2627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131593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17218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451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Similac 3 Perú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Sandra Paola Crisanto Zapata - 2018-02-22 14:46:08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Sandra, gracias por escribirnos. El sitio web de Similac® 3 es: https://similac3.pe/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02/22/2018 15:38:20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099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Similac 3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Nathaly Dubón - 2018-02-22 06:23:05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Nathaly, gracias por tu consulta. En ese caso, te recomendamos consultar con tu pediatra, a fin de que te oriente lo mejor para tu pequeño.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02/22/2018 15:48:58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18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Similac 3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Martha Juliana Muñante Quispe - 2018-02-22 04:25:45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84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Similac 3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Marilin Ccarhuasuyca Quillahuaman - 2018-02-22 02:56:32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Marilin, gracias por escribirnos. La lata tiene que estar completamente cerrada, verifica si la lata contiene la información del producto y los registros de Laboratorios Abbott. Recuerda que Similac® 3 la venden en principales supermercados y farmacias. Si tienes alguna duda, nos comentas.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02/22/2018 15:58:09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748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EFCB4-107B-4BE7-8F59-39AE1769E6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01/17/2018 - 02/22/2018</a:t>
            </a:r>
          </a:p>
        </p:txBody>
      </p:sp>
    </p:spTree>
    <p:extLst>
      <p:ext uri="{BB962C8B-B14F-4D97-AF65-F5344CB8AC3E}">
        <p14:creationId xmlns:p14="http://schemas.microsoft.com/office/powerpoint/2010/main" val="3423177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45C36-91A0-4444-B63C-C968C5D39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4E1D89-71C3-4F30-97C0-5880B51E0E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56669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0255580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355323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88400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3023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405701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3284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991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Similac 3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Milagros Tesen Davila - 2018-02-22 02:13:53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Milagros, gracias por escribirnos. Recuerda que la leche materna es muy importante para el crecimiento y desarrollo de tu pequeño. Como tu bebé es aún muy pequeño, consulta con tu pediatra, a fin de que te recomiende lo mejor para tu engreído.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02/22/2018 16:00:16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100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Similac 3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Madeley Cotera Olaya - 2018-02-22 00:16:48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Madeley, gracias por escribirnos. Por este medio no vendemos Similac® 3, puedes encontrarlo en los principales supermercados y farmacias. El precio de Similac® 3 depende de cada punto de venta, no contamos con un precio fijo por el momento.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02/22/2018 00:49:12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030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Similac 3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Mila Ospino Gavidia - 2018-02-21 19:38:20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Mila, gracias por escribirnos. El sitio web de Similac® 3 es: https://similac3.pe/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02/21/2018 19:42:00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8916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D2BF44-C858-4F58-A029-A5B52585FE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01/17/2018 - 02/22/2018</a:t>
            </a:r>
          </a:p>
        </p:txBody>
      </p:sp>
    </p:spTree>
    <p:extLst>
      <p:ext uri="{BB962C8B-B14F-4D97-AF65-F5344CB8AC3E}">
        <p14:creationId xmlns:p14="http://schemas.microsoft.com/office/powerpoint/2010/main" val="2519389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493F2-713A-4B48-A8D5-06609DE5C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4E8836-8BC3-41AC-A467-D50AAB23F2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4630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3442431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930183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3064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0651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025078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53874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027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Similac 3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Noly Llanos Zavaleta - 2018-02-21 02:53:10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Noly, gracias por escribirnos. El sitio web de Similac® 3 es: https://similac3.pe/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02/21/2018 16:18:14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567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Similac 3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Del Pilar Dominguez Rosales - 2018-02-20 23:52:20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María, gracias por escribirnos. ¿Tu pediatra te lo recomendó?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02/20/2018 23:55:57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709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Similac 3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Otoño JD - 2018-02-20 23:47:44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Otoño, gracias por escribirnos. Similac® 3 no tiene contra indicaciones. Para este caso específico, consulta con tu pediatra o nutricionista siempre.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02/21/2018 00:00:10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431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Similac 3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Yolanda Aurora Vasquez Julca - 2018-02-20 21:26:54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Yolanda, gracias por escribirnos. El sitio web de Similac® 3 es https://similac3.pe/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02/20/2018 21:33:45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6460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9DC201-8593-46F2-BECA-33BD295AA0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01/17/2018 - 02/22/2018</a:t>
            </a:r>
          </a:p>
        </p:txBody>
      </p:sp>
    </p:spTree>
    <p:extLst>
      <p:ext uri="{BB962C8B-B14F-4D97-AF65-F5344CB8AC3E}">
        <p14:creationId xmlns:p14="http://schemas.microsoft.com/office/powerpoint/2010/main" val="606530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029C2-FFFE-4331-B55C-65156E452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01006F-4225-4F41-80D7-418DF6DF61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4508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6195398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39688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5466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1203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693121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2831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608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Similac 3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Andres Giha - 2018-02-20 20:51:32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Andrés, muchas gracias por contactarnos y pensar en nosotros. Vamos a consultar con qué persona te puedes contactar y nos comunicamos contigo por este medio. Estamos en contacto.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02/20/2018 20:56:31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275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Similac 3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Charming Ursolum - 2018-02-20 11:12:03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051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Similac 3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Sahy ʚïɞ Valur - 2018-02-20 02:26:37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Sahy, gracias por tu sugerencia, lo tendremos en cuenta.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02/20/2018 16:15:02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668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Similac 3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Carlos Ramírez Vásquez - 2018-02-19 22:00:32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Carlos, muchas gracias por tu consulta. Similac® 3 es para niños a partir de los 2 años. En ese caso, te recomendamos consultar con tu pediatra, a fin de que te recomiende lo mejor para tu pequeño.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02/19/2018 22:12:30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917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A34EA7-2BD8-4E71-A510-7B0F89D1E9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01/17/2018 - 02/22/2018</a:t>
            </a:r>
          </a:p>
        </p:txBody>
      </p:sp>
    </p:spTree>
    <p:extLst>
      <p:ext uri="{BB962C8B-B14F-4D97-AF65-F5344CB8AC3E}">
        <p14:creationId xmlns:p14="http://schemas.microsoft.com/office/powerpoint/2010/main" val="886004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188EC-FEFE-42DA-BE12-1050573EB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04CD0E-20A1-4211-B676-9C14C96811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60554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2967354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1561426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8216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8757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186139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12211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904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Similac 3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Reyes Cruz - 2018-02-19 19:45:06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María, gracias por escribirnos. Similac® 3 es para niños de 2 a 5 años.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02/19/2018 20:10:55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692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Similac 3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Digna Angela Nunura Calderon - 2018-02-19 18:52:55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Digna, gracias por escribirnos y por tu preferencia. Sigue atenta a nuestro fanpage que se vienen novedades.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02/19/2018 18:58:31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258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Similac 3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Aracely Herrera Cevallos - 2018-02-18 23:51:46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Aracely, gracias por escribirnos. Este fanpage promueve los beneficios de Similac® 3 en niños a partir de los 2 años. Como tu bebé es muy pequeño aún, te recomendamos consultar con tu pediatra de confianza, a fin de que te aconseje lo mejor para tu bebé.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02/19/2018 16:12:58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479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Similac 3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Lulita Alvarado Leyva - 2018-02-18 21:55:09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Lulita, gracias por escribirnos. Este fanpage promueve los beneficios de Similac® 3 ¿Deseas conocer más de nuestro producto?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02/19/2018 16:13:53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4066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DC74D-DA70-4F19-B23F-D8B78972D6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01/17/2018 - 02/22/2018</a:t>
            </a:r>
          </a:p>
        </p:txBody>
      </p:sp>
    </p:spTree>
    <p:extLst>
      <p:ext uri="{BB962C8B-B14F-4D97-AF65-F5344CB8AC3E}">
        <p14:creationId xmlns:p14="http://schemas.microsoft.com/office/powerpoint/2010/main" val="1991297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E1096-8130-4A43-9BA4-E320A7566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ACB90C-1AB4-4624-95E9-16B5FD1BDD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992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66079099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592818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555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52255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029868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10854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069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Similac 3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Alcira Ruiz - 2018-02-18 20:42:50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453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Similac 3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Mondragon Maryneli - 2018-02-18 13:50:27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Maryneli, gracias por tu consulta. Similac® 3 es para niños a partir de los 2 años, en nuestro fanpage recomendamos eso. Laboratorios Abbott reconoce que la leche materna es la mejor fuente de nutrición durante los 2 primeros años de vida. Abbott apoya y alienta a las madres a dar pecho durante el mayor tiempo posible. En algunos casos, el pediatra lo recomienda, cuando ocurre esto, recomendamos seguir su consejo, ya que él es el especialista y conoce más las necesidades de cada niño. Si tienes alguna duda adicional, nos comentas. Estamos para ayudarte.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02/18/2018 16:24:03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964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7F6FDB-6264-480D-BE61-E36AF92AFA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01/17/2018 - 02/22/2018</a:t>
            </a:r>
          </a:p>
        </p:txBody>
      </p:sp>
    </p:spTree>
    <p:extLst>
      <p:ext uri="{BB962C8B-B14F-4D97-AF65-F5344CB8AC3E}">
        <p14:creationId xmlns:p14="http://schemas.microsoft.com/office/powerpoint/2010/main" val="2335265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4DBDD-0278-4646-9145-B0DA20279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FF6FAD-7402-4987-BEA1-08622E90C1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067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3011156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426617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5057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8222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023248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75032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168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Similac 3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Frank Acarley Leyva - 2018-02-18 04:49:22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Frank, gracias por escribirnos. Puedes encontrar Similac® en las principales farmacias y supermercados.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02/18/2018 16:26:36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815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Similac 3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Beatriz Tello Saavedra - 2018-02-18 04:47:16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Beatriz, gracias por escribirnos. ¿Tú pediatra te lo recomendó?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02/18/2018 16:27:07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675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Similac 3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Chinete Rojas Tipa - 2018-02-18 01:56:04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Chinete, gracias por escribirnos. Por este medio resaltamos las propiedades de Similac 3, no vendemos otro tipo de leche.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02/18/2018 03:43:05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915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Similac 3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Elizabeth Yumbato Castel - 2018-02-17 16:36:17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Gracias a ti Elizabeth, estamos para ayudarte.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02/17/2018 16:37:11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7307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3AFC22-DA59-4BCC-A26A-EF0C3D4161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01/17/2018 - 02/22/2018</a:t>
            </a:r>
          </a:p>
        </p:txBody>
      </p:sp>
    </p:spTree>
    <p:extLst>
      <p:ext uri="{BB962C8B-B14F-4D97-AF65-F5344CB8AC3E}">
        <p14:creationId xmlns:p14="http://schemas.microsoft.com/office/powerpoint/2010/main" val="2054675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1310</Words>
  <Application>Microsoft Office PowerPoint</Application>
  <PresentationFormat>On-screen Show (4:3)</PresentationFormat>
  <Paragraphs>206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Facebook Private Conversations Table - 1 of 7</vt:lpstr>
      <vt:lpstr>Facebook Private Conversations Table - 2 of 7</vt:lpstr>
      <vt:lpstr>Facebook Private Conversations Table - 3 of 7</vt:lpstr>
      <vt:lpstr>Facebook Private Conversations Table - 4 of 7</vt:lpstr>
      <vt:lpstr>Facebook Private Conversations Table - 5 of 7</vt:lpstr>
      <vt:lpstr>Facebook Private Conversations Table - 6 of 7</vt:lpstr>
      <vt:lpstr>Facebook Private Conversations Table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Private Conversations Table - 1 of 7</dc:title>
  <dc:creator>Administrator</dc:creator>
  <cp:lastModifiedBy>Administrator</cp:lastModifiedBy>
  <cp:revision>1</cp:revision>
  <dcterms:created xsi:type="dcterms:W3CDTF">2018-02-22T16:31:06Z</dcterms:created>
  <dcterms:modified xsi:type="dcterms:W3CDTF">2018-02-22T16:32:39Z</dcterms:modified>
</cp:coreProperties>
</file>