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@oppomobileindia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m/d/yyyy</c:formatCode>
                <c:ptCount val="52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</c:numCache>
            </c:numRef>
          </c:cat>
          <c:val>
            <c:numRef>
              <c:f>Sheet1!$B$2:$B$53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5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5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  <c:pt idx="31">
                  <c:v>2</c:v>
                </c:pt>
                <c:pt idx="32">
                  <c:v>3</c:v>
                </c:pt>
                <c:pt idx="33">
                  <c:v>28</c:v>
                </c:pt>
                <c:pt idx="34">
                  <c:v>2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1</c:v>
                </c:pt>
                <c:pt idx="41">
                  <c:v>2</c:v>
                </c:pt>
                <c:pt idx="42">
                  <c:v>3</c:v>
                </c:pt>
                <c:pt idx="43">
                  <c:v>7</c:v>
                </c:pt>
                <c:pt idx="44">
                  <c:v>4</c:v>
                </c:pt>
                <c:pt idx="45">
                  <c:v>2</c:v>
                </c:pt>
                <c:pt idx="46">
                  <c:v>4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CF-4007-9BBD-EA9182F64B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@SamsungMobileIN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m/d/yyyy</c:formatCode>
                <c:ptCount val="52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</c:numCache>
            </c:numRef>
          </c:cat>
          <c:val>
            <c:numRef>
              <c:f>Sheet1!$C$2:$C$53</c:f>
              <c:numCache>
                <c:formatCode>General</c:formatCode>
                <c:ptCount val="52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20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2</c:v>
                </c:pt>
                <c:pt idx="32">
                  <c:v>7</c:v>
                </c:pt>
                <c:pt idx="33">
                  <c:v>3</c:v>
                </c:pt>
                <c:pt idx="34">
                  <c:v>1</c:v>
                </c:pt>
                <c:pt idx="35">
                  <c:v>2</c:v>
                </c:pt>
                <c:pt idx="36">
                  <c:v>0</c:v>
                </c:pt>
                <c:pt idx="37">
                  <c:v>1</c:v>
                </c:pt>
                <c:pt idx="38">
                  <c:v>3</c:v>
                </c:pt>
                <c:pt idx="39">
                  <c:v>13</c:v>
                </c:pt>
                <c:pt idx="40">
                  <c:v>4</c:v>
                </c:pt>
                <c:pt idx="41">
                  <c:v>3</c:v>
                </c:pt>
                <c:pt idx="42">
                  <c:v>3</c:v>
                </c:pt>
                <c:pt idx="43">
                  <c:v>2</c:v>
                </c:pt>
                <c:pt idx="44">
                  <c:v>5</c:v>
                </c:pt>
                <c:pt idx="45">
                  <c:v>4</c:v>
                </c:pt>
                <c:pt idx="46">
                  <c:v>5</c:v>
                </c:pt>
                <c:pt idx="47">
                  <c:v>1</c:v>
                </c:pt>
                <c:pt idx="48">
                  <c:v>2</c:v>
                </c:pt>
                <c:pt idx="49">
                  <c:v>3</c:v>
                </c:pt>
                <c:pt idx="50">
                  <c:v>2</c:v>
                </c:pt>
                <c:pt idx="5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CF-4007-9BBD-EA9182F64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73400"/>
        <c:axId val="295172744"/>
      </c:lineChart>
      <c:dateAx>
        <c:axId val="295173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72744"/>
        <c:crosses val="autoZero"/>
        <c:auto val="1"/>
        <c:lblOffset val="100"/>
        <c:baseTimeUnit val="days"/>
      </c:dateAx>
      <c:valAx>
        <c:axId val="29517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7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77A99-7350-41CC-B1B0-B5674EB8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6EC5B2-E729-4CBC-8764-1AB4EE5495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952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58D58-A437-4AE4-B51B-BB3417C78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7DD69-CB24-4E75-82F0-DC91F41E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452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</dc:title>
  <dc:creator>Administrator</dc:creator>
  <cp:lastModifiedBy>Administrator</cp:lastModifiedBy>
  <cp:revision>1</cp:revision>
  <dcterms:created xsi:type="dcterms:W3CDTF">2018-02-22T19:12:11Z</dcterms:created>
  <dcterms:modified xsi:type="dcterms:W3CDTF">2018-02-22T19:12:14Z</dcterms:modified>
</cp:coreProperties>
</file>