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Mobile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4.7671752796894003E-3</c:v>
                </c:pt>
                <c:pt idx="1">
                  <c:v>0</c:v>
                </c:pt>
                <c:pt idx="2">
                  <c:v>1.6594684200972001E-2</c:v>
                </c:pt>
                <c:pt idx="3">
                  <c:v>0</c:v>
                </c:pt>
                <c:pt idx="4">
                  <c:v>2.9820808416181E-2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CB-4305-8762-611D69B334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OPPO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8.5426207299475004E-2</c:v>
                </c:pt>
                <c:pt idx="3">
                  <c:v>0</c:v>
                </c:pt>
                <c:pt idx="4">
                  <c:v>4.0902638289737003E-2</c:v>
                </c:pt>
                <c:pt idx="5">
                  <c:v>0.15469755466268001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CB-4305-8762-611D69B334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6363584"/>
        <c:axId val="246362272"/>
      </c:barChart>
      <c:catAx>
        <c:axId val="24636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362272"/>
        <c:crosses val="autoZero"/>
        <c:auto val="1"/>
        <c:lblAlgn val="ctr"/>
        <c:lblOffset val="100"/>
        <c:noMultiLvlLbl val="0"/>
      </c:catAx>
      <c:valAx>
        <c:axId val="24636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36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109C6-BFBD-4F5C-AD64-E49FEA0E3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A68C15-9A15-4726-BAAD-679D1ABDEC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1922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4BE7A-6189-49B0-B479-53C94588DA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7D70A-F77F-47FC-97AA-B42473AF8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3106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2018-02-22T18:35:17Z</dcterms:created>
  <dcterms:modified xsi:type="dcterms:W3CDTF">2018-02-22T18:35:20Z</dcterms:modified>
</cp:coreProperties>
</file>