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Samsung Mobile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m/d/yyyy</c:formatCode>
                <c:ptCount val="52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</c:numCache>
            </c:numRef>
          </c:cat>
          <c:val>
            <c:numRef>
              <c:f>Sheet1!$B$2:$B$53</c:f>
              <c:numCache>
                <c:formatCode>General</c:formatCode>
                <c:ptCount val="5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1</c:v>
                </c:pt>
                <c:pt idx="16">
                  <c:v>0</c:v>
                </c:pt>
                <c:pt idx="17">
                  <c:v>1</c:v>
                </c:pt>
                <c:pt idx="18">
                  <c:v>1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1</c:v>
                </c:pt>
                <c:pt idx="38">
                  <c:v>1</c:v>
                </c:pt>
                <c:pt idx="39">
                  <c:v>0</c:v>
                </c:pt>
                <c:pt idx="40">
                  <c:v>0</c:v>
                </c:pt>
                <c:pt idx="41">
                  <c:v>0</c:v>
                </c:pt>
                <c:pt idx="42">
                  <c:v>3</c:v>
                </c:pt>
                <c:pt idx="43">
                  <c:v>0</c:v>
                </c:pt>
                <c:pt idx="44">
                  <c:v>0</c:v>
                </c:pt>
                <c:pt idx="45">
                  <c:v>1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1</c:v>
                </c:pt>
                <c:pt idx="50">
                  <c:v>0</c:v>
                </c:pt>
                <c:pt idx="5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086-4E25-938D-A8FA9610A83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OPPO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Sheet1!$A$2:$A$53</c:f>
              <c:numCache>
                <c:formatCode>m/d/yyyy</c:formatCode>
                <c:ptCount val="52"/>
                <c:pt idx="0">
                  <c:v>43101</c:v>
                </c:pt>
                <c:pt idx="1">
                  <c:v>43102</c:v>
                </c:pt>
                <c:pt idx="2">
                  <c:v>43103</c:v>
                </c:pt>
                <c:pt idx="3">
                  <c:v>43104</c:v>
                </c:pt>
                <c:pt idx="4">
                  <c:v>43105</c:v>
                </c:pt>
                <c:pt idx="5">
                  <c:v>43106</c:v>
                </c:pt>
                <c:pt idx="6">
                  <c:v>43107</c:v>
                </c:pt>
                <c:pt idx="7">
                  <c:v>43108</c:v>
                </c:pt>
                <c:pt idx="8">
                  <c:v>43109</c:v>
                </c:pt>
                <c:pt idx="9">
                  <c:v>43110</c:v>
                </c:pt>
                <c:pt idx="10">
                  <c:v>43111</c:v>
                </c:pt>
                <c:pt idx="11">
                  <c:v>43112</c:v>
                </c:pt>
                <c:pt idx="12">
                  <c:v>43113</c:v>
                </c:pt>
                <c:pt idx="13">
                  <c:v>43114</c:v>
                </c:pt>
                <c:pt idx="14">
                  <c:v>43115</c:v>
                </c:pt>
                <c:pt idx="15">
                  <c:v>43116</c:v>
                </c:pt>
                <c:pt idx="16">
                  <c:v>43117</c:v>
                </c:pt>
                <c:pt idx="17">
                  <c:v>43118</c:v>
                </c:pt>
                <c:pt idx="18">
                  <c:v>43119</c:v>
                </c:pt>
                <c:pt idx="19">
                  <c:v>43120</c:v>
                </c:pt>
                <c:pt idx="20">
                  <c:v>43121</c:v>
                </c:pt>
                <c:pt idx="21">
                  <c:v>43122</c:v>
                </c:pt>
                <c:pt idx="22">
                  <c:v>43123</c:v>
                </c:pt>
                <c:pt idx="23">
                  <c:v>43124</c:v>
                </c:pt>
                <c:pt idx="24">
                  <c:v>43125</c:v>
                </c:pt>
                <c:pt idx="25">
                  <c:v>43126</c:v>
                </c:pt>
                <c:pt idx="26">
                  <c:v>43127</c:v>
                </c:pt>
                <c:pt idx="27">
                  <c:v>43128</c:v>
                </c:pt>
                <c:pt idx="28">
                  <c:v>43129</c:v>
                </c:pt>
                <c:pt idx="29">
                  <c:v>43130</c:v>
                </c:pt>
                <c:pt idx="30">
                  <c:v>43131</c:v>
                </c:pt>
                <c:pt idx="31">
                  <c:v>43132</c:v>
                </c:pt>
                <c:pt idx="32">
                  <c:v>43133</c:v>
                </c:pt>
                <c:pt idx="33">
                  <c:v>43134</c:v>
                </c:pt>
                <c:pt idx="34">
                  <c:v>43135</c:v>
                </c:pt>
                <c:pt idx="35">
                  <c:v>43136</c:v>
                </c:pt>
                <c:pt idx="36">
                  <c:v>43137</c:v>
                </c:pt>
                <c:pt idx="37">
                  <c:v>43138</c:v>
                </c:pt>
                <c:pt idx="38">
                  <c:v>43139</c:v>
                </c:pt>
                <c:pt idx="39">
                  <c:v>43140</c:v>
                </c:pt>
                <c:pt idx="40">
                  <c:v>43141</c:v>
                </c:pt>
                <c:pt idx="41">
                  <c:v>43142</c:v>
                </c:pt>
                <c:pt idx="42">
                  <c:v>43143</c:v>
                </c:pt>
                <c:pt idx="43">
                  <c:v>43144</c:v>
                </c:pt>
                <c:pt idx="44">
                  <c:v>43145</c:v>
                </c:pt>
                <c:pt idx="45">
                  <c:v>43146</c:v>
                </c:pt>
                <c:pt idx="46">
                  <c:v>43147</c:v>
                </c:pt>
                <c:pt idx="47">
                  <c:v>43148</c:v>
                </c:pt>
                <c:pt idx="48">
                  <c:v>43149</c:v>
                </c:pt>
                <c:pt idx="49">
                  <c:v>43150</c:v>
                </c:pt>
                <c:pt idx="50">
                  <c:v>43151</c:v>
                </c:pt>
                <c:pt idx="51">
                  <c:v>43152</c:v>
                </c:pt>
              </c:numCache>
            </c:numRef>
          </c:cat>
          <c:val>
            <c:numRef>
              <c:f>Sheet1!$C$2:$C$53</c:f>
              <c:numCache>
                <c:formatCode>General</c:formatCode>
                <c:ptCount val="52"/>
                <c:pt idx="0">
                  <c:v>2</c:v>
                </c:pt>
                <c:pt idx="1">
                  <c:v>2</c:v>
                </c:pt>
                <c:pt idx="2">
                  <c:v>1</c:v>
                </c:pt>
                <c:pt idx="3">
                  <c:v>1</c:v>
                </c:pt>
                <c:pt idx="4">
                  <c:v>2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2</c:v>
                </c:pt>
                <c:pt idx="10">
                  <c:v>1</c:v>
                </c:pt>
                <c:pt idx="11">
                  <c:v>2</c:v>
                </c:pt>
                <c:pt idx="12">
                  <c:v>1</c:v>
                </c:pt>
                <c:pt idx="13">
                  <c:v>2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2</c:v>
                </c:pt>
                <c:pt idx="20">
                  <c:v>1</c:v>
                </c:pt>
                <c:pt idx="21">
                  <c:v>2</c:v>
                </c:pt>
                <c:pt idx="22">
                  <c:v>2</c:v>
                </c:pt>
                <c:pt idx="23">
                  <c:v>1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2</c:v>
                </c:pt>
                <c:pt idx="28">
                  <c:v>2</c:v>
                </c:pt>
                <c:pt idx="29">
                  <c:v>2</c:v>
                </c:pt>
                <c:pt idx="30">
                  <c:v>2</c:v>
                </c:pt>
                <c:pt idx="31">
                  <c:v>1</c:v>
                </c:pt>
                <c:pt idx="32">
                  <c:v>1</c:v>
                </c:pt>
                <c:pt idx="33">
                  <c:v>1</c:v>
                </c:pt>
                <c:pt idx="34">
                  <c:v>2</c:v>
                </c:pt>
                <c:pt idx="35">
                  <c:v>2</c:v>
                </c:pt>
                <c:pt idx="36">
                  <c:v>2</c:v>
                </c:pt>
                <c:pt idx="37">
                  <c:v>1</c:v>
                </c:pt>
                <c:pt idx="38">
                  <c:v>4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3</c:v>
                </c:pt>
                <c:pt idx="43">
                  <c:v>1</c:v>
                </c:pt>
                <c:pt idx="44">
                  <c:v>2</c:v>
                </c:pt>
                <c:pt idx="45">
                  <c:v>2</c:v>
                </c:pt>
                <c:pt idx="46">
                  <c:v>2</c:v>
                </c:pt>
                <c:pt idx="47">
                  <c:v>2</c:v>
                </c:pt>
                <c:pt idx="48">
                  <c:v>2</c:v>
                </c:pt>
                <c:pt idx="49">
                  <c:v>2</c:v>
                </c:pt>
                <c:pt idx="50">
                  <c:v>1</c:v>
                </c:pt>
                <c:pt idx="51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D086-4E25-938D-A8FA9610A83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5816888"/>
        <c:axId val="176811000"/>
      </c:lineChart>
      <c:dateAx>
        <c:axId val="245816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811000"/>
        <c:crosses val="autoZero"/>
        <c:auto val="1"/>
        <c:lblOffset val="100"/>
        <c:baseTimeUnit val="days"/>
      </c:dateAx>
      <c:valAx>
        <c:axId val="176811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16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BFC883-646C-4F1A-BFCC-B2EFA587D5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67A4F11-719F-4DD9-AD38-1E3F14D5E3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1664204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7D84B4-30C1-4F0D-85A0-97454247E9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01/01/2018 - 02/21/2018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515F4-B019-4D9B-B8DC-431D2CDA5C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29449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</dc:title>
  <dc:creator>Administrator</dc:creator>
  <cp:lastModifiedBy>Administrator</cp:lastModifiedBy>
  <cp:revision>1</cp:revision>
  <dcterms:created xsi:type="dcterms:W3CDTF">2018-02-22T17:56:12Z</dcterms:created>
  <dcterms:modified xsi:type="dcterms:W3CDTF">2018-02-22T17:56:15Z</dcterms:modified>
</cp:coreProperties>
</file>