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Bodytech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23/02/2018</c:v>
                </c:pt>
                <c:pt idx="1">
                  <c:v>24/02/2018</c:v>
                </c:pt>
                <c:pt idx="2">
                  <c:v>25/02/2018</c:v>
                </c:pt>
                <c:pt idx="3">
                  <c:v>26/02/2018</c:v>
                </c:pt>
                <c:pt idx="4">
                  <c:v>27/02/2018</c:v>
                </c:pt>
                <c:pt idx="5">
                  <c:v>28/02/2018</c:v>
                </c:pt>
                <c:pt idx="6">
                  <c:v>1/3/2018</c:v>
                </c:pt>
                <c:pt idx="7">
                  <c:v>2/3/2018</c:v>
                </c:pt>
                <c:pt idx="8">
                  <c:v>3/3/2018</c:v>
                </c:pt>
                <c:pt idx="9">
                  <c:v>4/3/2018</c:v>
                </c:pt>
                <c:pt idx="10">
                  <c:v>5/3/2018</c:v>
                </c:pt>
                <c:pt idx="11">
                  <c:v>6/3/2018</c:v>
                </c:pt>
                <c:pt idx="12">
                  <c:v>7/3/2018</c:v>
                </c:pt>
                <c:pt idx="13">
                  <c:v>8/3/2018</c:v>
                </c:pt>
                <c:pt idx="14">
                  <c:v>9/3/2018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149416</c:v>
                </c:pt>
                <c:pt idx="1">
                  <c:v>149555</c:v>
                </c:pt>
                <c:pt idx="2">
                  <c:v>149659</c:v>
                </c:pt>
                <c:pt idx="3">
                  <c:v>149789</c:v>
                </c:pt>
                <c:pt idx="4">
                  <c:v>149889</c:v>
                </c:pt>
                <c:pt idx="5">
                  <c:v>149997</c:v>
                </c:pt>
                <c:pt idx="6">
                  <c:v>150056</c:v>
                </c:pt>
                <c:pt idx="7">
                  <c:v>150093</c:v>
                </c:pt>
                <c:pt idx="8">
                  <c:v>150138</c:v>
                </c:pt>
                <c:pt idx="9">
                  <c:v>150125</c:v>
                </c:pt>
                <c:pt idx="10">
                  <c:v>150130</c:v>
                </c:pt>
                <c:pt idx="11">
                  <c:v>150179</c:v>
                </c:pt>
                <c:pt idx="12">
                  <c:v>150237</c:v>
                </c:pt>
                <c:pt idx="13">
                  <c:v>150288</c:v>
                </c:pt>
                <c:pt idx="14">
                  <c:v>150300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81-463D-8CC3-2522F4925F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Bio Ritmo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23/02/2018</c:v>
                </c:pt>
                <c:pt idx="1">
                  <c:v>24/02/2018</c:v>
                </c:pt>
                <c:pt idx="2">
                  <c:v>25/02/2018</c:v>
                </c:pt>
                <c:pt idx="3">
                  <c:v>26/02/2018</c:v>
                </c:pt>
                <c:pt idx="4">
                  <c:v>27/02/2018</c:v>
                </c:pt>
                <c:pt idx="5">
                  <c:v>28/02/2018</c:v>
                </c:pt>
                <c:pt idx="6">
                  <c:v>1/3/2018</c:v>
                </c:pt>
                <c:pt idx="7">
                  <c:v>2/3/2018</c:v>
                </c:pt>
                <c:pt idx="8">
                  <c:v>3/3/2018</c:v>
                </c:pt>
                <c:pt idx="9">
                  <c:v>4/3/2018</c:v>
                </c:pt>
                <c:pt idx="10">
                  <c:v>5/3/2018</c:v>
                </c:pt>
                <c:pt idx="11">
                  <c:v>6/3/2018</c:v>
                </c:pt>
                <c:pt idx="12">
                  <c:v>7/3/2018</c:v>
                </c:pt>
                <c:pt idx="13">
                  <c:v>8/3/2018</c:v>
                </c:pt>
                <c:pt idx="14">
                  <c:v>9/3/2018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229781</c:v>
                </c:pt>
                <c:pt idx="1">
                  <c:v>229804</c:v>
                </c:pt>
                <c:pt idx="2">
                  <c:v>229844</c:v>
                </c:pt>
                <c:pt idx="3">
                  <c:v>229873</c:v>
                </c:pt>
                <c:pt idx="4">
                  <c:v>229895</c:v>
                </c:pt>
                <c:pt idx="5">
                  <c:v>229922</c:v>
                </c:pt>
                <c:pt idx="6">
                  <c:v>229915</c:v>
                </c:pt>
                <c:pt idx="7">
                  <c:v>229911</c:v>
                </c:pt>
                <c:pt idx="8">
                  <c:v>229923</c:v>
                </c:pt>
                <c:pt idx="9">
                  <c:v>229912</c:v>
                </c:pt>
                <c:pt idx="10">
                  <c:v>229911</c:v>
                </c:pt>
                <c:pt idx="11">
                  <c:v>229925</c:v>
                </c:pt>
                <c:pt idx="12">
                  <c:v>229933</c:v>
                </c:pt>
                <c:pt idx="13">
                  <c:v>229932</c:v>
                </c:pt>
                <c:pt idx="14">
                  <c:v>229939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81-463D-8CC3-2522F4925F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175936"/>
        <c:axId val="267174296"/>
      </c:lineChart>
      <c:catAx>
        <c:axId val="26717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174296"/>
        <c:crosses val="autoZero"/>
        <c:auto val="1"/>
        <c:lblAlgn val="ctr"/>
        <c:lblOffset val="100"/>
        <c:noMultiLvlLbl val="0"/>
      </c:catAx>
      <c:valAx>
        <c:axId val="26717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17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Bodytech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23/02/2018</c:v>
                </c:pt>
                <c:pt idx="1">
                  <c:v>24/02/2018</c:v>
                </c:pt>
                <c:pt idx="2">
                  <c:v>25/02/2018</c:v>
                </c:pt>
                <c:pt idx="3">
                  <c:v>26/02/2018</c:v>
                </c:pt>
                <c:pt idx="4">
                  <c:v>27/02/2018</c:v>
                </c:pt>
                <c:pt idx="5">
                  <c:v>28/02/2018</c:v>
                </c:pt>
                <c:pt idx="6">
                  <c:v>1/3/2018</c:v>
                </c:pt>
                <c:pt idx="7">
                  <c:v>2/3/2018</c:v>
                </c:pt>
                <c:pt idx="8">
                  <c:v>3/3/2018</c:v>
                </c:pt>
                <c:pt idx="9">
                  <c:v>4/3/2018</c:v>
                </c:pt>
                <c:pt idx="10">
                  <c:v>5/3/2018</c:v>
                </c:pt>
                <c:pt idx="11">
                  <c:v>6/3/2018</c:v>
                </c:pt>
                <c:pt idx="12">
                  <c:v>7/3/2018</c:v>
                </c:pt>
                <c:pt idx="13">
                  <c:v>8/3/2018</c:v>
                </c:pt>
                <c:pt idx="14">
                  <c:v>9/3/2018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0.10183299389002</c:v>
                </c:pt>
                <c:pt idx="1">
                  <c:v>9.3028859024469002E-2</c:v>
                </c:pt>
                <c:pt idx="2">
                  <c:v>6.9539634248270005E-2</c:v>
                </c:pt>
                <c:pt idx="3">
                  <c:v>8.6864137806614006E-2</c:v>
                </c:pt>
                <c:pt idx="4">
                  <c:v>6.6760576544339006E-2</c:v>
                </c:pt>
                <c:pt idx="5">
                  <c:v>7.2053319456397993E-2</c:v>
                </c:pt>
                <c:pt idx="6">
                  <c:v>3.9334120015733998E-2</c:v>
                </c:pt>
                <c:pt idx="7">
                  <c:v>2.4657461214479998E-2</c:v>
                </c:pt>
                <c:pt idx="8">
                  <c:v>2.9981411524854999E-2</c:v>
                </c:pt>
                <c:pt idx="9">
                  <c:v>-8.6587006620575998E-3</c:v>
                </c:pt>
                <c:pt idx="10">
                  <c:v>3.3305578684429999E-3</c:v>
                </c:pt>
                <c:pt idx="11">
                  <c:v>3.2638380070605003E-2</c:v>
                </c:pt>
                <c:pt idx="12">
                  <c:v>3.8620579441865997E-2</c:v>
                </c:pt>
                <c:pt idx="13">
                  <c:v>3.3946364743705E-2</c:v>
                </c:pt>
                <c:pt idx="14">
                  <c:v>7.9846694346854003E-3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F3-4368-A444-5948712CE7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Bio Ritmo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23/02/2018</c:v>
                </c:pt>
                <c:pt idx="1">
                  <c:v>24/02/2018</c:v>
                </c:pt>
                <c:pt idx="2">
                  <c:v>25/02/2018</c:v>
                </c:pt>
                <c:pt idx="3">
                  <c:v>26/02/2018</c:v>
                </c:pt>
                <c:pt idx="4">
                  <c:v>27/02/2018</c:v>
                </c:pt>
                <c:pt idx="5">
                  <c:v>28/02/2018</c:v>
                </c:pt>
                <c:pt idx="6">
                  <c:v>1/3/2018</c:v>
                </c:pt>
                <c:pt idx="7">
                  <c:v>2/3/2018</c:v>
                </c:pt>
                <c:pt idx="8">
                  <c:v>3/3/2018</c:v>
                </c:pt>
                <c:pt idx="9">
                  <c:v>4/3/2018</c:v>
                </c:pt>
                <c:pt idx="10">
                  <c:v>5/3/2018</c:v>
                </c:pt>
                <c:pt idx="11">
                  <c:v>6/3/2018</c:v>
                </c:pt>
                <c:pt idx="12">
                  <c:v>7/3/2018</c:v>
                </c:pt>
                <c:pt idx="13">
                  <c:v>8/3/2018</c:v>
                </c:pt>
                <c:pt idx="14">
                  <c:v>9/3/2018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1.7410910547094E-2</c:v>
                </c:pt>
                <c:pt idx="1">
                  <c:v>1.0009530814123001E-2</c:v>
                </c:pt>
                <c:pt idx="2">
                  <c:v>1.7406137404049001E-2</c:v>
                </c:pt>
                <c:pt idx="3">
                  <c:v>1.2617253441465E-2</c:v>
                </c:pt>
                <c:pt idx="4">
                  <c:v>9.5705019728285004E-3</c:v>
                </c:pt>
                <c:pt idx="5">
                  <c:v>1.1744492050719001E-2</c:v>
                </c:pt>
                <c:pt idx="6">
                  <c:v>-3.0445107471228998E-3</c:v>
                </c:pt>
                <c:pt idx="7">
                  <c:v>-1.7397733945154E-3</c:v>
                </c:pt>
                <c:pt idx="8">
                  <c:v>5.2194109894698002E-3</c:v>
                </c:pt>
                <c:pt idx="9">
                  <c:v>-4.7842103660790999E-3</c:v>
                </c:pt>
                <c:pt idx="10">
                  <c:v>-4.3494902397438998E-4</c:v>
                </c:pt>
                <c:pt idx="11">
                  <c:v>6.0893128210480997E-3</c:v>
                </c:pt>
                <c:pt idx="12">
                  <c:v>3.4793954550397001E-3</c:v>
                </c:pt>
                <c:pt idx="13">
                  <c:v>-4.3490929966555E-4</c:v>
                </c:pt>
                <c:pt idx="14">
                  <c:v>3.0443783379434002E-3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F3-4368-A444-5948712CE7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311608"/>
        <c:axId val="271307016"/>
      </c:lineChart>
      <c:catAx>
        <c:axId val="27131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07016"/>
        <c:crosses val="autoZero"/>
        <c:auto val="1"/>
        <c:lblAlgn val="ctr"/>
        <c:lblOffset val="100"/>
        <c:noMultiLvlLbl val="0"/>
      </c:catAx>
      <c:valAx>
        <c:axId val="27130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1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Bodytech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23/02/2018</c:v>
                </c:pt>
                <c:pt idx="1">
                  <c:v>24/02/2018</c:v>
                </c:pt>
                <c:pt idx="2">
                  <c:v>25/02/2018</c:v>
                </c:pt>
                <c:pt idx="3">
                  <c:v>26/02/2018</c:v>
                </c:pt>
                <c:pt idx="4">
                  <c:v>27/02/2018</c:v>
                </c:pt>
                <c:pt idx="5">
                  <c:v>28/02/2018</c:v>
                </c:pt>
                <c:pt idx="6">
                  <c:v>1/3/2018</c:v>
                </c:pt>
                <c:pt idx="7">
                  <c:v>2/3/2018</c:v>
                </c:pt>
                <c:pt idx="8">
                  <c:v>3/3/2018</c:v>
                </c:pt>
                <c:pt idx="9">
                  <c:v>4/3/2018</c:v>
                </c:pt>
                <c:pt idx="10">
                  <c:v>5/3/2018</c:v>
                </c:pt>
                <c:pt idx="11">
                  <c:v>6/3/2018</c:v>
                </c:pt>
                <c:pt idx="12">
                  <c:v>7/3/2018</c:v>
                </c:pt>
                <c:pt idx="13">
                  <c:v>8/3/2018</c:v>
                </c:pt>
                <c:pt idx="14">
                  <c:v>9/3/2018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4.6872907459488003E-3</c:v>
                </c:pt>
                <c:pt idx="1">
                  <c:v>0</c:v>
                </c:pt>
                <c:pt idx="2">
                  <c:v>0</c:v>
                </c:pt>
                <c:pt idx="3">
                  <c:v>1.4025807485774E-2</c:v>
                </c:pt>
                <c:pt idx="4">
                  <c:v>2.4025787678775001E-2</c:v>
                </c:pt>
                <c:pt idx="5">
                  <c:v>3.2012164622557002E-2</c:v>
                </c:pt>
                <c:pt idx="6">
                  <c:v>2.3995840720942001E-2</c:v>
                </c:pt>
                <c:pt idx="7">
                  <c:v>7.9960552793955E-3</c:v>
                </c:pt>
                <c:pt idx="8">
                  <c:v>0</c:v>
                </c:pt>
                <c:pt idx="9">
                  <c:v>0.20781850517215</c:v>
                </c:pt>
                <c:pt idx="10">
                  <c:v>1.7318670192569999E-2</c:v>
                </c:pt>
                <c:pt idx="11">
                  <c:v>7.9917950903739005E-3</c:v>
                </c:pt>
                <c:pt idx="12">
                  <c:v>1.8640818065615999E-2</c:v>
                </c:pt>
                <c:pt idx="13">
                  <c:v>1.6304854188018001E-2</c:v>
                </c:pt>
                <c:pt idx="14">
                  <c:v>5.9882630045112002E-3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63-4115-92D5-7DBD4765BF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Bio Ritmo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23/02/2018</c:v>
                </c:pt>
                <c:pt idx="1">
                  <c:v>24/02/2018</c:v>
                </c:pt>
                <c:pt idx="2">
                  <c:v>25/02/2018</c:v>
                </c:pt>
                <c:pt idx="3">
                  <c:v>26/02/2018</c:v>
                </c:pt>
                <c:pt idx="4">
                  <c:v>27/02/2018</c:v>
                </c:pt>
                <c:pt idx="5">
                  <c:v>28/02/2018</c:v>
                </c:pt>
                <c:pt idx="6">
                  <c:v>1/3/2018</c:v>
                </c:pt>
                <c:pt idx="7">
                  <c:v>2/3/2018</c:v>
                </c:pt>
                <c:pt idx="8">
                  <c:v>3/3/2018</c:v>
                </c:pt>
                <c:pt idx="9">
                  <c:v>4/3/2018</c:v>
                </c:pt>
                <c:pt idx="10">
                  <c:v>5/3/2018</c:v>
                </c:pt>
                <c:pt idx="11">
                  <c:v>6/3/2018</c:v>
                </c:pt>
                <c:pt idx="12">
                  <c:v>7/3/2018</c:v>
                </c:pt>
                <c:pt idx="13">
                  <c:v>8/3/2018</c:v>
                </c:pt>
                <c:pt idx="14">
                  <c:v>9/3/2018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1.3057046235001001E-3</c:v>
                </c:pt>
                <c:pt idx="1">
                  <c:v>6.5276423896393002E-3</c:v>
                </c:pt>
                <c:pt idx="2">
                  <c:v>2.3931356168198002E-2</c:v>
                </c:pt>
                <c:pt idx="3">
                  <c:v>5.6556656718496001E-3</c:v>
                </c:pt>
                <c:pt idx="4">
                  <c:v>5.4375250126151003E-3</c:v>
                </c:pt>
                <c:pt idx="5">
                  <c:v>5.2194790959861998E-3</c:v>
                </c:pt>
                <c:pt idx="6">
                  <c:v>7.3939404483337997E-3</c:v>
                </c:pt>
                <c:pt idx="7">
                  <c:v>0</c:v>
                </c:pt>
                <c:pt idx="8">
                  <c:v>5.2192747817691003E-3</c:v>
                </c:pt>
                <c:pt idx="9">
                  <c:v>9.1337308680959003E-3</c:v>
                </c:pt>
                <c:pt idx="10">
                  <c:v>5.6543619052589998E-3</c:v>
                </c:pt>
                <c:pt idx="11">
                  <c:v>5.2192520811768003E-3</c:v>
                </c:pt>
                <c:pt idx="12">
                  <c:v>6.0888361189758997E-3</c:v>
                </c:pt>
                <c:pt idx="13">
                  <c:v>1.3482246925178E-2</c:v>
                </c:pt>
                <c:pt idx="14">
                  <c:v>1.0002826885859E-2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63-4115-92D5-7DBD4765BF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312264"/>
        <c:axId val="271307672"/>
      </c:lineChart>
      <c:catAx>
        <c:axId val="27131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07672"/>
        <c:crosses val="autoZero"/>
        <c:auto val="1"/>
        <c:lblAlgn val="ctr"/>
        <c:lblOffset val="100"/>
        <c:noMultiLvlLbl val="0"/>
      </c:catAx>
      <c:valAx>
        <c:axId val="27130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1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Bodytech</c:v>
                </c:pt>
                <c:pt idx="1">
                  <c:v>Bio Ritmo Oficial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596</c:v>
                </c:pt>
                <c:pt idx="1">
                  <c:v>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7-4C11-AE3C-DD7721171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109424"/>
        <c:axId val="356105488"/>
      </c:barChart>
      <c:catAx>
        <c:axId val="35610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05488"/>
        <c:crosses val="autoZero"/>
        <c:auto val="1"/>
        <c:lblAlgn val="ctr"/>
        <c:lblOffset val="100"/>
        <c:noMultiLvlLbl val="0"/>
      </c:catAx>
      <c:valAx>
        <c:axId val="35610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0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Bodytech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65.365200000000002</c:v>
                </c:pt>
                <c:pt idx="1">
                  <c:v>76.470600000000005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AD-4288-8CD6-39FC1845F6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Bio Ritmo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50.503399999999999</c:v>
                </c:pt>
                <c:pt idx="3">
                  <c:v>0</c:v>
                </c:pt>
                <c:pt idx="4">
                  <c:v>25.167999999999999</c:v>
                </c:pt>
                <c:pt idx="5">
                  <c:v>12.417199999999999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AD-4288-8CD6-39FC1845F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8526328"/>
        <c:axId val="228528952"/>
      </c:radarChart>
      <c:catAx>
        <c:axId val="22852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28952"/>
        <c:crosses val="autoZero"/>
        <c:auto val="1"/>
        <c:lblAlgn val="ctr"/>
        <c:lblOffset val="100"/>
        <c:noMultiLvlLbl val="0"/>
      </c:catAx>
      <c:valAx>
        <c:axId val="22852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2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1DB32-31BA-4925-810F-948DC98EFB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236109-A63F-429E-AFA9-42A6F600E1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Gabriel Ishida</a:t>
            </a:r>
          </a:p>
        </p:txBody>
      </p:sp>
    </p:spTree>
    <p:extLst>
      <p:ext uri="{BB962C8B-B14F-4D97-AF65-F5344CB8AC3E}">
        <p14:creationId xmlns:p14="http://schemas.microsoft.com/office/powerpoint/2010/main" val="4285513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A692E-ED1B-405A-A1CE-1C0651B51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C8BE14-E0F4-43B9-BF0F-2D8BBB74EE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9554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93237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19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1309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2496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527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572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1483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019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718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9595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386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8502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2485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164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0176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1865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490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091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2517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4320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8025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895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5394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6020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Bodytech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66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Bio Ritmo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121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88632-3276-4CF4-950F-A7BBD4FA7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159901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F2A21-2D31-4156-8C46-AA73AC7AE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93C7A2-5AA7-416C-80C8-2EB21A3A7F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643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0860B-0549-4558-A2B5-25932504B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32E0C-A484-4F9F-9112-43E16B4DA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541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BA489-EF48-4FD7-A324-44AFF769F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5A193D-0F5D-4AEA-B011-63AA6C6DA5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7861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C2EB38-C4D3-433B-81F4-7179C3ADD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561B0-12BE-48D1-97A4-1CC143CA8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355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36E20-3BE5-46AA-BD9D-C65657DD4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CB0769-CA91-4764-9E0E-0B1873C717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9205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03691-9E22-488F-BA95-7FD7F4AE6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CBDD1-7708-472C-B7BC-A2E80B13E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061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02046-DD41-4359-B263-12C4998C7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B33834-CF1C-4299-9EB5-E13778160D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5365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DC4C5-2D73-453C-80AB-93565386EA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331D3-5852-4460-BD63-D55D39662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378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6466D-29BE-4EC9-9BF6-D822EAFF4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57B786-AA9F-46C3-BA55-0CF34E5C6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313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120169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20866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32045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9867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687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8576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670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0382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0905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07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1418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7347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98134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54810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6837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935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64265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9273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719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- 2018-03-09 18:21:28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Agende suas aulas no site, deixe tudo programado e vá se preparando para curtir o final de semana! http://reservas.bioritmo.com.br/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94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- 2018-03-09 17:20:03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mesmo estilo do Burning Man, Tropical Burn vai chegar ao Brasil em 2019! A galera da Gomus Music conta tudo pra gente. 
#mundoBT #Gomus #BurningMan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27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- 2018-03-09 11:38:45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paulistana Lílian Cristine é fã das aulas de Pilates da Bio Ritmo porque além de cuidar da saúde, ela faz novas amizades, se diverte e se sente bem todos os dias.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271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0E6FE-5CCD-494A-916B-ED6E355D5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3961042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891AD-6796-478F-8E27-F89AA6A9D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EFE38-0B15-4B62-9E2E-72E71E90C7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0173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469724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14713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70859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4430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942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440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718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711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659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7485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9673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79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653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72656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1951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439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52194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0795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52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- 2018-03-08 18:10:24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 tantas opções nos restaurantes self-service, fica difícil usar o equilíbrio e fazer as melhores escolhas. A endocrino Dra. Priscilla Martins tem algumas dicas simples que vão ajudar a gente a nunca mais errar! 😀😀
#mundoBT #nutrição #fitness #dieta #fit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932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- 2018-03-08 16:15:51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a venezuelana Lorena Del Mar, de 47 anos, a prática de exercícios físicos faz com que ela acredite que não existe limite para conquistar o que deseja. “O esporte me faz esquecer os problemas, ter disciplina e também ter consciência que precisamos sempre nos cuidar, amar e respeitar”. Feliz dia das mulheres!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744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F02BA-AC21-4178-9B83-A10D2FBCD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2312384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AA60E-AF90-4B31-B138-E78D13B34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5F3A87-3071-47A7-B2BA-521DA6DEAC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567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683752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66629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5439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3682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0794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7979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51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866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864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2513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509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732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863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31212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43070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4483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95138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4894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91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- 2018-03-08 13:33:17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São muitas conquistas, transformações e batalhas. 
As mulheres movimentam, constroem, projetam e colocam a mão na massa todos os dias para mudar o mundo. A BT tem muito orgulho dessa força!
Parabéns, mulher! Ninguém para você! 💪 
#mundoBT #DiaDaMulher #Mulheresquetreinam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42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- 2018-03-07 19:16:38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Fica na dúvida se deve ou não treinar durante a TPM? Quer saber qual a melhor fase do ciclo pra pegar pesado nos treinos? Dá só uma olhada nessas dicas!
#mundoBT #treino #mulheresquetreinam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341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8602D-B71E-4B86-B50A-C5F3A4C4B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99927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C3541-CCDE-45D8-891F-D59C91D37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AC582D-C384-4727-9F3B-FF96CB7C65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4986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124601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46779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27115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5829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072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0128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0517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830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588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424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918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899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6682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4933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2430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3227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9028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953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95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- 2018-03-07 16:15:53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você ainda não fez a sua inscrição para participar da Bio Ritmo Seven Run, saiba que a hora é agora! Acesse o site, faça sua inscrição e vá se preparando para correr: http://bit.ly/BioRitmoSevenRun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735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- 2018-03-06 19:30:00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acordo com o nutri Braian Cordeiro, convidado pela Optimum Nutrition Brasil, a cafeína é uma forte aliada na queima da gordura. 👊
#mundoBT #fitness #fit #treino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2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- 2018-03-06 17:40:34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Melhore sua performance e trabalhe força, resistência e agilidade no Squad. Agende uma aula! Acesse: http://reservas.bioritmo.com.br/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305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53D18-2CD1-4AD3-B0B7-DDD6CE666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1662293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B733-E434-4238-9B40-4493022F0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2E71C2-3E4B-45E9-9B71-28374363F4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1078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210355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84634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78289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3339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007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175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8587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515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711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638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6603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2183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0086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05323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6872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4909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490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2533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334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- 2018-03-05 18:33:54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Muito comum entre quem corre, faz jiu-jitsu, futebol ou tênis, a pubalgia é na verdade um sintoma. Uma dor na virilha que pode ser gerada por diferentes causas. O ortopedista Gustavo Asmar esclarece as principais dúvidas sobre o tema. 
#mundoBT #fitness #futebol #jiujitsu #treino #health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07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- 2018-03-05 12:32:30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semana está só começando! O que acha de renovar seus objetivos?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978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95DD1-5CCF-443E-BEA7-C98AA6A11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2267938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0FDCB-0817-4CCA-BF5D-D306E847E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815E41-B962-41D8-AD7E-2FAD842E37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467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12036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12900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96960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6258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9468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3929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380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892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574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830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279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552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4895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29495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0928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8169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25199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7414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61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- 2018-03-04 19:04:09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gente tá sempre buscando novidades que façam nossos clientes se motivarem ainda mais em um estilo de vida saudável!  Com o Bike Studio, nova modalidade da BT, pedalar na academia ficou o mais parecido possível com a pedalada de rua. A aula equipada com bikes de estrada, rolo eletrônico e app exclusivo, possibilita uma experiência virtual desafiadora que conecta o ciclista com mais de 200.000 usuários! Respeitando o nível de cada um e com a supervisão de professores especialistas, os praticantes conseguem ter a experiência do ciclismo de rua, na segurança da academia! #Fitness #mundoBT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08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2AD21-7550-41C3-95D2-BCB0981A2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3176952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9223F-8354-4EC3-A146-1CB73C6F7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04196-2A78-458A-86F9-97501A8345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217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213190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74153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8456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3800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6532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2415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6334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5208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9334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85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2924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81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1030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46407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2205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7710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32170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2608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87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- 2018-03-04 13:00:04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Nas aulas de Burn, 30 minutos é o tempo suficiente para que você cuide da sua saúde! Reserve o seu lugar: http://reservas.bioritmo.com.br/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97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- 2018-03-03 08:00:06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Independente do lugar, comece o seu sábado liberando endorfina e sinta a sensação de bem-estar o dia todo.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13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AED37-8DC2-4515-BDBF-C457247EE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1270123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93AA2-D827-462F-877A-EC03F2D66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601759-7129-4CC0-9312-EE485CDB34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02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634413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53766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3452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6502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3301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582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931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334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526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1081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434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5260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9038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63734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347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430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11183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7296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994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- 2018-03-02 18:29:58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Felix Jaehn, DJ dono daquele hit que fez supersucesso, 'Cheerleader', agora lança seu primeiro disco! Com uma vibe bem tropical, o disco house é perfeito pra ouvir durante os treinos 🎧 A indicação é da galera da Gomus Music
#mundoBT #eletro #music #playlist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64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- 2018-03-01 16:13:13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Não é impressão sua! Realmente o nosso corpo tem mecanismos que facilitam a recuperação daqueles quilinhos que você já perdeu. Quem explica essa história é a endocrino 
Dra. Priscilla Martins
#mundoBT #nutrição #fitness #academia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572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66F97-7BC1-4145-A55D-B7402E123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1498604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B27D6-6BBB-48B3-9D8E-817AD6C9D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F25B67-6D58-47A6-87DD-CFFE4F02FD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9587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930323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2281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14039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495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3894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05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479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144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2908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351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9378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83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36476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890369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0354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644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9600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6917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57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- 2018-03-01 08:00:03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Fevereiro ficou para trás e o Carnaval também. Agora é hora de intensificar os treinos e manter o foco!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865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- 2018-02-28 18:59:29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começar a sexta-feira em mais harmonia, que tal dar um pulo na festa Matinal Wake? Ela acontecerá no dia 02.03 em São Paulo, sendo que 100% da renda será doada para um projeto com fins sociais. O evento será no Unibes Cultural na Rua Oscar Freire, 2.500 (ao lado do metrô Sumaré) das 7h às 9h30. Para saber mais sobre a festa e garantir o seu ingresso, acesse: https://tinyurl.com/wakesp10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19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FCC31-9800-4A31-91A4-1EFD98ADC6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1354277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19A3F-B17F-4F3D-929B-27FF0CE8B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8144A4-A8CA-4D5F-A564-2FD9DD36D5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974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63104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23920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58665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3881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2999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079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903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6777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8746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162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618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8170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8263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28558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4166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48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1698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3943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0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- 2018-02-28 16:40:55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Nunca mais dieta do chá, da lua... Marcella agora faz escolhas mais equilibradas e treina todo dia na BT Shopping Recife. Sabe qual foi o resultado? Ela tá muito mais feliz agora 😊
#mundoBT #health #fitness #treino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53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- 2018-02-28 10:00:04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 aí, vai encarar uma aula de Burn?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613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C3C12-3D48-4F16-9DF5-3BDBB6CD15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663084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99B38-67E1-46CB-9952-895BD39BC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FE3E63-70DB-4EA5-BB1C-12DFAC4CFF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989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163623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04208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85564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3399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100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903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475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585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671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367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399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516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84237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13584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4390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3503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3667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2013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26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- 2018-02-27 19:00:00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semana começou muito tensa? Aproveita essa receita de brigadeiro pra desestressar nessa terça de noite 😂
A dica é da Priscila Antunes, nutri convidada pela BSN
#mundoBT #brigadeiro #fit #fitness #nutrição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33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- 2018-02-27 15:00:04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 opções são muitas, mas nós sabemos que todo mundo tem uma aula favorita. Qual a sua?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115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CEA98-A6BD-40F2-9435-0A2615D52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3193172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4BEFB-9649-40DD-86A2-033DCF3A0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95CE52-344E-4413-9462-FA43E646B1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4058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993936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84594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84977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9241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8910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5396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699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227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8906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510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285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876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51008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58105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6081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6554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2799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8383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05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Bio Ritmo Oficial - 2018-02-27 12:00:00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Gestação e exercícios físicos combinam? Valeska prova que quando há disposição e orientação profissional não é necessária a pausa no treinamento. Veja o vídeo e saiba mais: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30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Bodytech - 2018-02-26 18:05:32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2ª edição do Desafio Motivação começou na BT Tirol! Sete equipes, lideradas por 2 profs, vão ter 40 dias pra dar um gás nos treinos! O objetivo de todo mundo envolvido na disputa é melhorar a composição corporal! 
Boa sorte, galera! 💪 
#mundoBT #desafio #fitness #academia #health #motivação #treino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009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B2984-BB8F-40F7-A9EB-7782471D8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</p:spTree>
    <p:extLst>
      <p:ext uri="{BB962C8B-B14F-4D97-AF65-F5344CB8AC3E}">
        <p14:creationId xmlns:p14="http://schemas.microsoft.com/office/powerpoint/2010/main" val="463262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780FE-2575-47C4-982C-3EA92A518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313226-4CDC-497A-B7DB-F4D7864B19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2154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04A0B-518B-4A1F-B107-50497EDD9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23/02/2018 - 09/03/2018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F369C-E39B-4E66-B9E7-D9D53700B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8433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1180</Words>
  <Application>Microsoft Office PowerPoint</Application>
  <PresentationFormat>On-screen Show (4:3)</PresentationFormat>
  <Paragraphs>781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Overview</vt:lpstr>
      <vt:lpstr>Facebook Key Metrics Table</vt:lpstr>
      <vt:lpstr>Facebook Fans Total</vt:lpstr>
      <vt:lpstr>Facebook Fans Change Rate</vt:lpstr>
      <vt:lpstr>Facebook Interaction Rate</vt:lpstr>
      <vt:lpstr>Facebook Total Interactions</vt:lpstr>
      <vt:lpstr>Facebook Own Posts Table - 1 of 12</vt:lpstr>
      <vt:lpstr>Facebook Own Posts Table - 2 of 12</vt:lpstr>
      <vt:lpstr>Facebook Own Posts Table - 3 of 12</vt:lpstr>
      <vt:lpstr>Facebook Own Posts Table - 4 of 12</vt:lpstr>
      <vt:lpstr>Facebook Own Posts Table - 5 of 12</vt:lpstr>
      <vt:lpstr>Facebook Own Posts Table - 6 of 12</vt:lpstr>
      <vt:lpstr>Facebook Own Posts Table - 7 of 12</vt:lpstr>
      <vt:lpstr>Facebook Own Posts Table - 8 of 12</vt:lpstr>
      <vt:lpstr>Facebook Own Posts Table - 9 of 12</vt:lpstr>
      <vt:lpstr>Facebook Own Posts Table - 10 of 12</vt:lpstr>
      <vt:lpstr>Facebook Own Posts Table - 11 of 12</vt:lpstr>
      <vt:lpstr>Facebook Own Posts Table - 12 of 12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2018-03-10T18:50:15Z</dcterms:created>
  <dcterms:modified xsi:type="dcterms:W3CDTF">2018-03-10T18:51:09Z</dcterms:modified>
</cp:coreProperties>
</file>