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Bodytech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23/02/2018</c:v>
                </c:pt>
                <c:pt idx="1">
                  <c:v>24/02/2018</c:v>
                </c:pt>
                <c:pt idx="2">
                  <c:v>25/02/2018</c:v>
                </c:pt>
                <c:pt idx="3">
                  <c:v>26/02/2018</c:v>
                </c:pt>
                <c:pt idx="4">
                  <c:v>27/02/2018</c:v>
                </c:pt>
                <c:pt idx="5">
                  <c:v>28/02/2018</c:v>
                </c:pt>
                <c:pt idx="6">
                  <c:v>1/3/2018</c:v>
                </c:pt>
                <c:pt idx="7">
                  <c:v>2/3/2018</c:v>
                </c:pt>
                <c:pt idx="8">
                  <c:v>3/3/2018</c:v>
                </c:pt>
                <c:pt idx="9">
                  <c:v>4/3/2018</c:v>
                </c:pt>
                <c:pt idx="10">
                  <c:v>5/3/2018</c:v>
                </c:pt>
                <c:pt idx="11">
                  <c:v>6/3/2018</c:v>
                </c:pt>
                <c:pt idx="12">
                  <c:v>7/3/2018</c:v>
                </c:pt>
                <c:pt idx="13">
                  <c:v>8/3/2018</c:v>
                </c:pt>
                <c:pt idx="14">
                  <c:v>9/3/2018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149416</c:v>
                </c:pt>
                <c:pt idx="1">
                  <c:v>149555</c:v>
                </c:pt>
                <c:pt idx="2">
                  <c:v>149659</c:v>
                </c:pt>
                <c:pt idx="3">
                  <c:v>149789</c:v>
                </c:pt>
                <c:pt idx="4">
                  <c:v>149889</c:v>
                </c:pt>
                <c:pt idx="5">
                  <c:v>149997</c:v>
                </c:pt>
                <c:pt idx="6">
                  <c:v>150056</c:v>
                </c:pt>
                <c:pt idx="7">
                  <c:v>150093</c:v>
                </c:pt>
                <c:pt idx="8">
                  <c:v>150138</c:v>
                </c:pt>
                <c:pt idx="9">
                  <c:v>150125</c:v>
                </c:pt>
                <c:pt idx="10">
                  <c:v>150130</c:v>
                </c:pt>
                <c:pt idx="11">
                  <c:v>150179</c:v>
                </c:pt>
                <c:pt idx="12">
                  <c:v>150237</c:v>
                </c:pt>
                <c:pt idx="13">
                  <c:v>150288</c:v>
                </c:pt>
                <c:pt idx="14">
                  <c:v>150300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C0-4294-9EF0-1CFFCC5A93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Bio Ritmo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23/02/2018</c:v>
                </c:pt>
                <c:pt idx="1">
                  <c:v>24/02/2018</c:v>
                </c:pt>
                <c:pt idx="2">
                  <c:v>25/02/2018</c:v>
                </c:pt>
                <c:pt idx="3">
                  <c:v>26/02/2018</c:v>
                </c:pt>
                <c:pt idx="4">
                  <c:v>27/02/2018</c:v>
                </c:pt>
                <c:pt idx="5">
                  <c:v>28/02/2018</c:v>
                </c:pt>
                <c:pt idx="6">
                  <c:v>1/3/2018</c:v>
                </c:pt>
                <c:pt idx="7">
                  <c:v>2/3/2018</c:v>
                </c:pt>
                <c:pt idx="8">
                  <c:v>3/3/2018</c:v>
                </c:pt>
                <c:pt idx="9">
                  <c:v>4/3/2018</c:v>
                </c:pt>
                <c:pt idx="10">
                  <c:v>5/3/2018</c:v>
                </c:pt>
                <c:pt idx="11">
                  <c:v>6/3/2018</c:v>
                </c:pt>
                <c:pt idx="12">
                  <c:v>7/3/2018</c:v>
                </c:pt>
                <c:pt idx="13">
                  <c:v>8/3/2018</c:v>
                </c:pt>
                <c:pt idx="14">
                  <c:v>9/3/2018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229781</c:v>
                </c:pt>
                <c:pt idx="1">
                  <c:v>229804</c:v>
                </c:pt>
                <c:pt idx="2">
                  <c:v>229844</c:v>
                </c:pt>
                <c:pt idx="3">
                  <c:v>229873</c:v>
                </c:pt>
                <c:pt idx="4">
                  <c:v>229895</c:v>
                </c:pt>
                <c:pt idx="5">
                  <c:v>229922</c:v>
                </c:pt>
                <c:pt idx="6">
                  <c:v>229915</c:v>
                </c:pt>
                <c:pt idx="7">
                  <c:v>229911</c:v>
                </c:pt>
                <c:pt idx="8">
                  <c:v>229923</c:v>
                </c:pt>
                <c:pt idx="9">
                  <c:v>229912</c:v>
                </c:pt>
                <c:pt idx="10">
                  <c:v>229911</c:v>
                </c:pt>
                <c:pt idx="11">
                  <c:v>229925</c:v>
                </c:pt>
                <c:pt idx="12">
                  <c:v>229933</c:v>
                </c:pt>
                <c:pt idx="13">
                  <c:v>229932</c:v>
                </c:pt>
                <c:pt idx="14">
                  <c:v>229939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C0-4294-9EF0-1CFFCC5A9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185728"/>
        <c:axId val="333192616"/>
      </c:lineChart>
      <c:catAx>
        <c:axId val="33318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92616"/>
        <c:crosses val="autoZero"/>
        <c:auto val="1"/>
        <c:lblAlgn val="ctr"/>
        <c:lblOffset val="100"/>
        <c:noMultiLvlLbl val="0"/>
      </c:catAx>
      <c:valAx>
        <c:axId val="33319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8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Bodytech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23/02/2018</c:v>
                </c:pt>
                <c:pt idx="1">
                  <c:v>24/02/2018</c:v>
                </c:pt>
                <c:pt idx="2">
                  <c:v>25/02/2018</c:v>
                </c:pt>
                <c:pt idx="3">
                  <c:v>26/02/2018</c:v>
                </c:pt>
                <c:pt idx="4">
                  <c:v>27/02/2018</c:v>
                </c:pt>
                <c:pt idx="5">
                  <c:v>28/02/2018</c:v>
                </c:pt>
                <c:pt idx="6">
                  <c:v>1/3/2018</c:v>
                </c:pt>
                <c:pt idx="7">
                  <c:v>2/3/2018</c:v>
                </c:pt>
                <c:pt idx="8">
                  <c:v>3/3/2018</c:v>
                </c:pt>
                <c:pt idx="9">
                  <c:v>4/3/2018</c:v>
                </c:pt>
                <c:pt idx="10">
                  <c:v>5/3/2018</c:v>
                </c:pt>
                <c:pt idx="11">
                  <c:v>6/3/2018</c:v>
                </c:pt>
                <c:pt idx="12">
                  <c:v>7/3/2018</c:v>
                </c:pt>
                <c:pt idx="13">
                  <c:v>8/3/2018</c:v>
                </c:pt>
                <c:pt idx="14">
                  <c:v>9/3/2018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0.10183299389002</c:v>
                </c:pt>
                <c:pt idx="1">
                  <c:v>9.3028859024469002E-2</c:v>
                </c:pt>
                <c:pt idx="2">
                  <c:v>6.9539634248270005E-2</c:v>
                </c:pt>
                <c:pt idx="3">
                  <c:v>8.6864137806614006E-2</c:v>
                </c:pt>
                <c:pt idx="4">
                  <c:v>6.6760576544339006E-2</c:v>
                </c:pt>
                <c:pt idx="5">
                  <c:v>7.2053319456397993E-2</c:v>
                </c:pt>
                <c:pt idx="6">
                  <c:v>3.9334120015733998E-2</c:v>
                </c:pt>
                <c:pt idx="7">
                  <c:v>2.4657461214479998E-2</c:v>
                </c:pt>
                <c:pt idx="8">
                  <c:v>2.9981411524854999E-2</c:v>
                </c:pt>
                <c:pt idx="9">
                  <c:v>-8.6587006620575998E-3</c:v>
                </c:pt>
                <c:pt idx="10">
                  <c:v>3.3305578684429999E-3</c:v>
                </c:pt>
                <c:pt idx="11">
                  <c:v>3.2638380070605003E-2</c:v>
                </c:pt>
                <c:pt idx="12">
                  <c:v>3.8620579441865997E-2</c:v>
                </c:pt>
                <c:pt idx="13">
                  <c:v>3.3946364743705E-2</c:v>
                </c:pt>
                <c:pt idx="14">
                  <c:v>7.9846694346854003E-3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28-42E2-9EC1-2B3A3D29B3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Bio Ritmo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23/02/2018</c:v>
                </c:pt>
                <c:pt idx="1">
                  <c:v>24/02/2018</c:v>
                </c:pt>
                <c:pt idx="2">
                  <c:v>25/02/2018</c:v>
                </c:pt>
                <c:pt idx="3">
                  <c:v>26/02/2018</c:v>
                </c:pt>
                <c:pt idx="4">
                  <c:v>27/02/2018</c:v>
                </c:pt>
                <c:pt idx="5">
                  <c:v>28/02/2018</c:v>
                </c:pt>
                <c:pt idx="6">
                  <c:v>1/3/2018</c:v>
                </c:pt>
                <c:pt idx="7">
                  <c:v>2/3/2018</c:v>
                </c:pt>
                <c:pt idx="8">
                  <c:v>3/3/2018</c:v>
                </c:pt>
                <c:pt idx="9">
                  <c:v>4/3/2018</c:v>
                </c:pt>
                <c:pt idx="10">
                  <c:v>5/3/2018</c:v>
                </c:pt>
                <c:pt idx="11">
                  <c:v>6/3/2018</c:v>
                </c:pt>
                <c:pt idx="12">
                  <c:v>7/3/2018</c:v>
                </c:pt>
                <c:pt idx="13">
                  <c:v>8/3/2018</c:v>
                </c:pt>
                <c:pt idx="14">
                  <c:v>9/3/2018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1.7410910547094E-2</c:v>
                </c:pt>
                <c:pt idx="1">
                  <c:v>1.0009530814123001E-2</c:v>
                </c:pt>
                <c:pt idx="2">
                  <c:v>1.7406137404049001E-2</c:v>
                </c:pt>
                <c:pt idx="3">
                  <c:v>1.2617253441465E-2</c:v>
                </c:pt>
                <c:pt idx="4">
                  <c:v>9.5705019728285004E-3</c:v>
                </c:pt>
                <c:pt idx="5">
                  <c:v>1.1744492050719001E-2</c:v>
                </c:pt>
                <c:pt idx="6">
                  <c:v>-3.0445107471228998E-3</c:v>
                </c:pt>
                <c:pt idx="7">
                  <c:v>-1.7397733945154E-3</c:v>
                </c:pt>
                <c:pt idx="8">
                  <c:v>5.2194109894698002E-3</c:v>
                </c:pt>
                <c:pt idx="9">
                  <c:v>-4.7842103660790999E-3</c:v>
                </c:pt>
                <c:pt idx="10">
                  <c:v>-4.3494902397438998E-4</c:v>
                </c:pt>
                <c:pt idx="11">
                  <c:v>6.0893128210480997E-3</c:v>
                </c:pt>
                <c:pt idx="12">
                  <c:v>3.4793954550397001E-3</c:v>
                </c:pt>
                <c:pt idx="13">
                  <c:v>-4.3490929966555E-4</c:v>
                </c:pt>
                <c:pt idx="14">
                  <c:v>3.0443783379434002E-3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28-42E2-9EC1-2B3A3D29B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513936"/>
        <c:axId val="284515904"/>
      </c:lineChart>
      <c:catAx>
        <c:axId val="28451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15904"/>
        <c:crosses val="autoZero"/>
        <c:auto val="1"/>
        <c:lblAlgn val="ctr"/>
        <c:lblOffset val="100"/>
        <c:noMultiLvlLbl val="0"/>
      </c:catAx>
      <c:valAx>
        <c:axId val="28451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1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Bodytech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23/02/2018</c:v>
                </c:pt>
                <c:pt idx="1">
                  <c:v>24/02/2018</c:v>
                </c:pt>
                <c:pt idx="2">
                  <c:v>25/02/2018</c:v>
                </c:pt>
                <c:pt idx="3">
                  <c:v>26/02/2018</c:v>
                </c:pt>
                <c:pt idx="4">
                  <c:v>27/02/2018</c:v>
                </c:pt>
                <c:pt idx="5">
                  <c:v>28/02/2018</c:v>
                </c:pt>
                <c:pt idx="6">
                  <c:v>1/3/2018</c:v>
                </c:pt>
                <c:pt idx="7">
                  <c:v>2/3/2018</c:v>
                </c:pt>
                <c:pt idx="8">
                  <c:v>3/3/2018</c:v>
                </c:pt>
                <c:pt idx="9">
                  <c:v>4/3/2018</c:v>
                </c:pt>
                <c:pt idx="10">
                  <c:v>5/3/2018</c:v>
                </c:pt>
                <c:pt idx="11">
                  <c:v>6/3/2018</c:v>
                </c:pt>
                <c:pt idx="12">
                  <c:v>7/3/2018</c:v>
                </c:pt>
                <c:pt idx="13">
                  <c:v>8/3/2018</c:v>
                </c:pt>
                <c:pt idx="14">
                  <c:v>9/3/2018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4.6872907459488003E-3</c:v>
                </c:pt>
                <c:pt idx="1">
                  <c:v>0</c:v>
                </c:pt>
                <c:pt idx="2">
                  <c:v>0</c:v>
                </c:pt>
                <c:pt idx="3">
                  <c:v>1.4025807485774E-2</c:v>
                </c:pt>
                <c:pt idx="4">
                  <c:v>2.4025787678775001E-2</c:v>
                </c:pt>
                <c:pt idx="5">
                  <c:v>3.2012164622557002E-2</c:v>
                </c:pt>
                <c:pt idx="6">
                  <c:v>2.3995840720942001E-2</c:v>
                </c:pt>
                <c:pt idx="7">
                  <c:v>7.9960552793955E-3</c:v>
                </c:pt>
                <c:pt idx="8">
                  <c:v>0</c:v>
                </c:pt>
                <c:pt idx="9">
                  <c:v>0.20781850517215</c:v>
                </c:pt>
                <c:pt idx="10">
                  <c:v>1.7318670192569999E-2</c:v>
                </c:pt>
                <c:pt idx="11">
                  <c:v>7.9917950903739005E-3</c:v>
                </c:pt>
                <c:pt idx="12">
                  <c:v>1.8640818065615999E-2</c:v>
                </c:pt>
                <c:pt idx="13">
                  <c:v>1.6304854188018001E-2</c:v>
                </c:pt>
                <c:pt idx="14">
                  <c:v>5.9882630045112002E-3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64-4231-AB60-4EB5AE44F4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Bio Ritmo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23/02/2018</c:v>
                </c:pt>
                <c:pt idx="1">
                  <c:v>24/02/2018</c:v>
                </c:pt>
                <c:pt idx="2">
                  <c:v>25/02/2018</c:v>
                </c:pt>
                <c:pt idx="3">
                  <c:v>26/02/2018</c:v>
                </c:pt>
                <c:pt idx="4">
                  <c:v>27/02/2018</c:v>
                </c:pt>
                <c:pt idx="5">
                  <c:v>28/02/2018</c:v>
                </c:pt>
                <c:pt idx="6">
                  <c:v>1/3/2018</c:v>
                </c:pt>
                <c:pt idx="7">
                  <c:v>2/3/2018</c:v>
                </c:pt>
                <c:pt idx="8">
                  <c:v>3/3/2018</c:v>
                </c:pt>
                <c:pt idx="9">
                  <c:v>4/3/2018</c:v>
                </c:pt>
                <c:pt idx="10">
                  <c:v>5/3/2018</c:v>
                </c:pt>
                <c:pt idx="11">
                  <c:v>6/3/2018</c:v>
                </c:pt>
                <c:pt idx="12">
                  <c:v>7/3/2018</c:v>
                </c:pt>
                <c:pt idx="13">
                  <c:v>8/3/2018</c:v>
                </c:pt>
                <c:pt idx="14">
                  <c:v>9/3/2018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1.3057046235001001E-3</c:v>
                </c:pt>
                <c:pt idx="1">
                  <c:v>6.5276423896393002E-3</c:v>
                </c:pt>
                <c:pt idx="2">
                  <c:v>2.3931356168198002E-2</c:v>
                </c:pt>
                <c:pt idx="3">
                  <c:v>5.6556656718496001E-3</c:v>
                </c:pt>
                <c:pt idx="4">
                  <c:v>5.4375250126151003E-3</c:v>
                </c:pt>
                <c:pt idx="5">
                  <c:v>5.2194790959861998E-3</c:v>
                </c:pt>
                <c:pt idx="6">
                  <c:v>7.3939404483337997E-3</c:v>
                </c:pt>
                <c:pt idx="7">
                  <c:v>0</c:v>
                </c:pt>
                <c:pt idx="8">
                  <c:v>5.2192747817691003E-3</c:v>
                </c:pt>
                <c:pt idx="9">
                  <c:v>9.1337308680959003E-3</c:v>
                </c:pt>
                <c:pt idx="10">
                  <c:v>5.6543619052589998E-3</c:v>
                </c:pt>
                <c:pt idx="11">
                  <c:v>5.2192520811768003E-3</c:v>
                </c:pt>
                <c:pt idx="12">
                  <c:v>6.0888361189758997E-3</c:v>
                </c:pt>
                <c:pt idx="13">
                  <c:v>1.3482246925178E-2</c:v>
                </c:pt>
                <c:pt idx="14">
                  <c:v>1.0002826885859E-2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64-4231-AB60-4EB5AE44F4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186056"/>
        <c:axId val="333187040"/>
      </c:lineChart>
      <c:catAx>
        <c:axId val="33318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87040"/>
        <c:crosses val="autoZero"/>
        <c:auto val="1"/>
        <c:lblAlgn val="ctr"/>
        <c:lblOffset val="100"/>
        <c:noMultiLvlLbl val="0"/>
      </c:catAx>
      <c:valAx>
        <c:axId val="33318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8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Bodytech</c:v>
                </c:pt>
                <c:pt idx="1">
                  <c:v>Bio Ritmo Oficial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596</c:v>
                </c:pt>
                <c:pt idx="1">
                  <c:v>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E2-45A7-BC14-761319D89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316160"/>
        <c:axId val="333187696"/>
      </c:barChart>
      <c:catAx>
        <c:axId val="17131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87696"/>
        <c:crosses val="autoZero"/>
        <c:auto val="1"/>
        <c:lblAlgn val="ctr"/>
        <c:lblOffset val="100"/>
        <c:noMultiLvlLbl val="0"/>
      </c:catAx>
      <c:valAx>
        <c:axId val="33318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31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Bodytech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65.365200000000002</c:v>
                </c:pt>
                <c:pt idx="1">
                  <c:v>76.470600000000005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30-41DE-9890-F149B68415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Bio Ritmo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50.503399999999999</c:v>
                </c:pt>
                <c:pt idx="3">
                  <c:v>0</c:v>
                </c:pt>
                <c:pt idx="4">
                  <c:v>25.167999999999999</c:v>
                </c:pt>
                <c:pt idx="5">
                  <c:v>12.417199999999999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30-41DE-9890-F149B68415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7422624"/>
        <c:axId val="497418360"/>
      </c:radarChart>
      <c:catAx>
        <c:axId val="49742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418360"/>
        <c:crosses val="autoZero"/>
        <c:auto val="1"/>
        <c:lblAlgn val="ctr"/>
        <c:lblOffset val="100"/>
        <c:noMultiLvlLbl val="0"/>
      </c:catAx>
      <c:valAx>
        <c:axId val="49741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42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D7CD0-C122-48FE-AD58-D95C744A02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58D09-E2A6-4112-8560-91AA7D897B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Gabriel Ishida</a:t>
            </a:r>
          </a:p>
        </p:txBody>
      </p:sp>
    </p:spTree>
    <p:extLst>
      <p:ext uri="{BB962C8B-B14F-4D97-AF65-F5344CB8AC3E}">
        <p14:creationId xmlns:p14="http://schemas.microsoft.com/office/powerpoint/2010/main" val="409843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705B0-B6F3-422D-93DE-E6103D0D4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53388A-B7F5-4E20-B14F-81C155C787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454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721006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7860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9437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177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807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1336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0748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6034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2698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943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6966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1223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980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0224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8393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5588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6115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409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473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009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721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7985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195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123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97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Bodytech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52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Bio Ritmo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10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DBAB9-EA5C-4247-9CC0-90BBD291C8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1682461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7B9D7-9CBA-4217-99DC-BE7D66176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7C76E5-47BA-4246-89AB-E4A9D970E4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5363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5BE2C-E3E1-4BF9-A29D-72E7D6402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198BD-BC2E-4CEB-B010-6D580A83A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72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23A9-99D9-4D2B-8A15-ADC1B1FA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C87771-F1D4-4EC6-8E94-001FFD3568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3117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6633E-8CE8-426A-974C-E18F3D4AE2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0C1C0-A8E2-4D13-90D6-7F6DF2B54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001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9B42-E486-47C9-9A7B-4F0F079DD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B1EB0C-8455-44D3-A5F4-C5A6FA3E9A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8863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8176C-AB36-49E1-838C-DD96C7970A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C8F7B-1B36-4537-ADAB-54747669A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927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63E3A-8FF5-4EFE-8844-EC33D69F4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B139F4-5AE6-4DED-B231-CCFE69D571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4775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9636D-E453-4153-8503-153FC72D8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C12E9-7164-455B-A0D7-A75ED6699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580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70B6F-0F90-4558-80C3-3DF031D23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0DFD99-80D0-48CD-B7D9-15E5B333F1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0733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290326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32524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40280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0853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6492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9225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477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9713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1958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611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1826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481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18577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02201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5502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0105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294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4936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78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- 2018-03-09 18:21:28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Agende suas aulas no site, deixe tudo programado e vá se preparando para curtir o final de semana! http://reservas.bioritmo.com.br/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179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- 2018-03-09 17:20:03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mesmo estilo do Burning Man, Tropical Burn vai chegar ao Brasil em 2019! A galera da Gomus Music conta tudo pra gente. 
#mundoBT #Gomus #BurningMan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340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- 2018-03-09 11:38:45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paulistana Lílian Cristine é fã das aulas de Pilates da Bio Ritmo porque além de cuidar da saúde, ela faz novas amizades, se diverte e se sente bem todos os dias.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82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04D1C-DD48-4950-84A7-C24DC3B08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3703553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9AEF1-0F9D-4D3E-B240-223384D01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587B83-79CF-49C0-A5BC-E68F88BA66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2845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012746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76446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01248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7434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9467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7484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4620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4701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875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5125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3346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8994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5584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19419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1137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8742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4142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5642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58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- 2018-03-08 18:10:24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 tantas opções nos restaurantes self-service, fica difícil usar o equilíbrio e fazer as melhores escolhas. A endocrino Dra. Priscilla Martins tem algumas dicas simples que vão ajudar a gente a nunca mais errar! 😀😀
#mundoBT #nutrição #fitness #dieta #fit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44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- 2018-03-08 16:15:51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a venezuelana Lorena Del Mar, de 47 anos, a prática de exercícios físicos faz com que ela acredite que não existe limite para conquistar o que deseja. “O esporte me faz esquecer os problemas, ter disciplina e também ter consciência que precisamos sempre nos cuidar, amar e respeitar”. Feliz dia das mulheres!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505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4829C-7754-4212-96D6-3CB3526FB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3313523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B2FBE-2EAE-4EE8-AB21-FDABCDE92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A0E4A3-5C84-48B5-ADDC-AEC2DF3F1D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6607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771424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91908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12320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2197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0751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779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574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2641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888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2565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7728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9947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91892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70963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5665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7196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95723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8518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99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- 2018-03-08 13:33:17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São muitas conquistas, transformações e batalhas. 
As mulheres movimentam, constroem, projetam e colocam a mão na massa todos os dias para mudar o mundo. A BT tem muito orgulho dessa força!
Parabéns, mulher! Ninguém para você! 💪 
#mundoBT #DiaDaMulher #Mulheresquetreinam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16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- 2018-03-07 19:16:38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Fica na dúvida se deve ou não treinar durante a TPM? Quer saber qual a melhor fase do ciclo pra pegar pesado nos treinos? Dá só uma olhada nessas dicas!
#mundoBT #treino #mulheresquetreinam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715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C349F-81DC-4C23-A3FC-7677700AB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3022414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02458-B786-44D2-914A-791D37722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5AF39B-D3E1-4F4B-9D48-08123F6E16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4589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261142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51991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66253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1892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8774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3585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6682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552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3678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312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076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595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01546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55023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05497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7568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72088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9231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34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- 2018-03-07 16:15:53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você ainda não fez a sua inscrição para participar da Bio Ritmo Seven Run, saiba que a hora é agora! Acesse o site, faça sua inscrição e vá se preparando para correr: http://bit.ly/BioRitmoSevenRun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96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- 2018-03-06 19:30:00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acordo com o nutri Braian Cordeiro, convidado pela Optimum Nutrition Brasil, a cafeína é uma forte aliada na queima da gordura. 👊
#mundoBT #fitness #fit #treino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909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- 2018-03-06 17:40:34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Melhore sua performance e trabalhe força, resistência e agilidade no Squad. Agende uma aula! Acesse: http://reservas.bioritmo.com.br/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800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6F0BD-8412-4D11-95C1-2A8ADD14E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3188241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42C81-D16B-4B3F-AB01-D97A9C914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5368DF-4F6F-4441-9E19-23E6F1981F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4030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79303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58157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25990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1665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452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409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963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8338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888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5311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348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574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04899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17890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7938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6761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50313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3784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75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- 2018-03-05 18:33:54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Muito comum entre quem corre, faz jiu-jitsu, futebol ou tênis, a pubalgia é na verdade um sintoma. Uma dor na virilha que pode ser gerada por diferentes causas. O ortopedista Gustavo Asmar esclarece as principais dúvidas sobre o tema. 
#mundoBT #fitness #futebol #jiujitsu #treino #health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371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- 2018-03-05 12:32:30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semana está só começando! O que acha de renovar seus objetivos?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87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B9ECC-557C-4235-8C67-C20A259A1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1220827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DAECE-5A83-41FD-BDA3-D10ECE62B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1FD1E2-0321-4A17-A148-790657C6E2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2291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381302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76089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80456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474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3879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3086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323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4921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1847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002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1074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687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67069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16498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6681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232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00670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1710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41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- 2018-03-04 19:04:09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gente tá sempre buscando novidades que façam nossos clientes se motivarem ainda mais em um estilo de vida saudável!  Com o Bike Studio, nova modalidade da BT, pedalar na academia ficou o mais parecido possível com a pedalada de rua. A aula equipada com bikes de estrada, rolo eletrônico e app exclusivo, possibilita uma experiência virtual desafiadora que conecta o ciclista com mais de 200.000 usuários! Respeitando o nível de cada um e com a supervisão de professores especialistas, os praticantes conseguem ter a experiência do ciclismo de rua, na segurança da academia! #Fitness #mundoBT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380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5F1BE-637B-43E2-A22E-CD376DEDB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3612403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ECCDC-D074-4591-9C80-87A72B021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93700E-29BA-4973-A536-02553B765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4431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58131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43591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97413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9905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622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2711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6912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4845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2386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312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750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296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671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32519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3336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03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87827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2453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52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- 2018-03-04 13:00:04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Nas aulas de Burn, 30 minutos é o tempo suficiente para que você cuide da sua saúde! Reserve o seu lugar: http://reservas.bioritmo.com.br/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499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- 2018-03-03 08:00:06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Independente do lugar, comece o seu sábado liberando endorfina e sinta a sensação de bem-estar o dia todo.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669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13E22-2D6B-45AD-95BC-E5DEE551F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3449217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3311B-FF09-4167-9CEE-42817A568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CB1523-6FA6-4BB7-8847-89A757A534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1713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873369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82175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77954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2506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920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208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2827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77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5357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548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3482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151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01286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95248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3593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09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20153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6294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526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- 2018-03-02 18:29:58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Felix Jaehn, DJ dono daquele hit que fez supersucesso, 'Cheerleader', agora lança seu primeiro disco! Com uma vibe bem tropical, o disco house é perfeito pra ouvir durante os treinos 🎧 A indicação é da galera da Gomus Music
#mundoBT #eletro #music #playlist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23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- 2018-03-01 16:13:13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Não é impressão sua! Realmente o nosso corpo tem mecanismos que facilitam a recuperação daqueles quilinhos que você já perdeu. Quem explica essa história é a endocrino 
Dra. Priscilla Martins
#mundoBT #nutrição #fitness #academia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766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8BCBD-0265-4D2E-BE5B-385E6977E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3918265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7F114-2322-475C-A8DF-6D9C7C65C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FED71F-D97E-4119-9C6E-8427402711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9204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912770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7764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18895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9234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046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9365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8089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572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638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4087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2629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052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7091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35279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7576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717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4928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9152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286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- 2018-03-01 08:00:03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Fevereiro ficou para trás e o Carnaval também. Agora é hora de intensificar os treinos e manter o foco!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05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- 2018-02-28 18:59:29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começar a sexta-feira em mais harmonia, que tal dar um pulo na festa Matinal Wake? Ela acontecerá no dia 02.03 em São Paulo, sendo que 100% da renda será doada para um projeto com fins sociais. O evento será no Unibes Cultural na Rua Oscar Freire, 2.500 (ao lado do metrô Sumaré) das 7h às 9h30. Para saber mais sobre a festa e garantir o seu ingresso, acesse: https://tinyurl.com/wakesp10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377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07F85-20C1-41F3-A613-F5F2F189F0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3116169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EE9D0-6214-4060-AC1F-03F93276A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CCD317-6D92-450D-A568-F41B7B35F1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6955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971083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97395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41242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0840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3297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118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152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2337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46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4759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518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556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0269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13133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3622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4941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18029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5668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501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- 2018-02-28 16:40:55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Nunca mais dieta do chá, da lua... Marcella agora faz escolhas mais equilibradas e treina todo dia na BT Shopping Recife. Sabe qual foi o resultado? Ela tá muito mais feliz agora 😊
#mundoBT #health #fitness #treino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86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- 2018-02-28 10:00:04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 aí, vai encarar uma aula de Burn?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392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6228E-510A-45A8-A024-D08D7C22F5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3258647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6A012-E644-4C3C-8960-5FAAE80A1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16C5C5-FB60-4B28-BDC7-2AAFE280FC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5071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657345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61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16433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7473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9427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553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212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43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561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439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1275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12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4419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99083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4332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071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456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8030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4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- 2018-02-27 19:00:00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semana começou muito tensa? Aproveita essa receita de brigadeiro pra desestressar nessa terça de noite 😂
A dica é da Priscila Antunes, nutri convidada pela BSN
#mundoBT #brigadeiro #fit #fitness #nutrição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948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- 2018-02-27 15:00:04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 opções são muitas, mas nós sabemos que todo mundo tem uma aula favorita. Qual a sua?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579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5A887-BB81-4BAD-8E61-D63F7C84A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1574307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0AC18-ED0F-4BD2-98F1-54C82FEB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EBEF1E-554F-4E60-A0D5-AD110C5CAA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5687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960212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2778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66765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0642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22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4713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9583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544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188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187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512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027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0371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46507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9140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102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7735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5395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77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- 2018-02-27 12:00:00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Gestação e exercícios físicos combinam? Valeska prova que quando há disposição e orientação profissional não é necessária a pausa no treinamento. Veja o vídeo e saiba mais: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55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- 2018-02-26 18:05:32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2ª edição do Desafio Motivação começou na BT Tirol! Sete equipes, lideradas por 2 profs, vão ter 40 dias pra dar um gás nos treinos! O objetivo de todo mundo envolvido na disputa é melhorar a composição corporal! 
Boa sorte, galera! 💪 
#mundoBT #desafio #fitness #academia #health #motivação #treino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53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ECE5C-78D0-4E61-8E11-CECABF533E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2667643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33EBC-03FD-4763-9981-195806302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D1E2D3-60B0-42F3-8C4A-EE04D225B4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9964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460CE-B4CD-461E-B52D-095C8C6AE7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FB26B-CE73-4C0C-9130-551B833A8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8965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1180</Words>
  <Application>Microsoft Office PowerPoint</Application>
  <PresentationFormat>On-screen Show (4:3)</PresentationFormat>
  <Paragraphs>781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Overview</vt:lpstr>
      <vt:lpstr>Facebook Key Metrics Table</vt:lpstr>
      <vt:lpstr>Facebook Fans Total</vt:lpstr>
      <vt:lpstr>Facebook Fans Change Rate</vt:lpstr>
      <vt:lpstr>Facebook Interaction Rate</vt:lpstr>
      <vt:lpstr>Facebook Total Interactions</vt:lpstr>
      <vt:lpstr>Facebook Own Posts Table - 1 of 12</vt:lpstr>
      <vt:lpstr>Facebook Own Posts Table - 2 of 12</vt:lpstr>
      <vt:lpstr>Facebook Own Posts Table - 3 of 12</vt:lpstr>
      <vt:lpstr>Facebook Own Posts Table - 4 of 12</vt:lpstr>
      <vt:lpstr>Facebook Own Posts Table - 5 of 12</vt:lpstr>
      <vt:lpstr>Facebook Own Posts Table - 6 of 12</vt:lpstr>
      <vt:lpstr>Facebook Own Posts Table - 7 of 12</vt:lpstr>
      <vt:lpstr>Facebook Own Posts Table - 8 of 12</vt:lpstr>
      <vt:lpstr>Facebook Own Posts Table - 9 of 12</vt:lpstr>
      <vt:lpstr>Facebook Own Posts Table - 10 of 12</vt:lpstr>
      <vt:lpstr>Facebook Own Posts Table - 11 of 12</vt:lpstr>
      <vt:lpstr>Facebook Own Posts Table - 12 of 12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2018-03-10T18:49:13Z</dcterms:created>
  <dcterms:modified xsi:type="dcterms:W3CDTF">2018-03-10T18:50:12Z</dcterms:modified>
</cp:coreProperties>
</file>