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1-429C-8490-A2CA9DC2D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18480"/>
        <c:axId val="294284800"/>
      </c:lineChart>
      <c:dateAx>
        <c:axId val="24741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84800"/>
        <c:crosses val="autoZero"/>
        <c:auto val="1"/>
        <c:lblOffset val="100"/>
        <c:baseTimeUnit val="days"/>
      </c:dateAx>
      <c:valAx>
        <c:axId val="29428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1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0-479F-974F-A50387A01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83816"/>
        <c:axId val="294284472"/>
      </c:lineChart>
      <c:dateAx>
        <c:axId val="29428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84472"/>
        <c:crosses val="autoZero"/>
        <c:auto val="1"/>
        <c:lblOffset val="100"/>
        <c:baseTimeUnit val="days"/>
      </c:dateAx>
      <c:valAx>
        <c:axId val="2942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8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2D-408D-9FD8-483F0F643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823680"/>
        <c:axId val="250824336"/>
      </c:lineChart>
      <c:dateAx>
        <c:axId val="25082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24336"/>
        <c:crosses val="autoZero"/>
        <c:auto val="1"/>
        <c:lblOffset val="100"/>
        <c:baseTimeUnit val="days"/>
      </c:dateAx>
      <c:valAx>
        <c:axId val="25082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2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28-44B3-9699-ABB8537F1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430832"/>
        <c:axId val="295428208"/>
      </c:barChart>
      <c:catAx>
        <c:axId val="29543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28208"/>
        <c:crosses val="autoZero"/>
        <c:auto val="1"/>
        <c:lblAlgn val="ctr"/>
        <c:lblOffset val="100"/>
        <c:noMultiLvlLbl val="0"/>
      </c:catAx>
      <c:valAx>
        <c:axId val="29542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1-4206-9071-ADB702A1D4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1-4206-9071-ADB702A1D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429848"/>
        <c:axId val="295429520"/>
      </c:barChart>
      <c:catAx>
        <c:axId val="29542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29520"/>
        <c:crosses val="autoZero"/>
        <c:auto val="1"/>
        <c:lblAlgn val="ctr"/>
        <c:lblOffset val="100"/>
        <c:noMultiLvlLbl val="0"/>
      </c:catAx>
      <c:valAx>
        <c:axId val="29542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2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63-47E3-84F0-BF99A0618B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63-47E3-84F0-BF99A0618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879896"/>
        <c:axId val="249880880"/>
      </c:barChart>
      <c:catAx>
        <c:axId val="24987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0880"/>
        <c:crosses val="autoZero"/>
        <c:auto val="1"/>
        <c:lblAlgn val="ctr"/>
        <c:lblOffset val="100"/>
        <c:noMultiLvlLbl val="0"/>
      </c:catAx>
      <c:valAx>
        <c:axId val="24988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7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2-4C60-B47F-2862886E0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32-4C60-B47F-2862886E0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885800"/>
        <c:axId val="249886456"/>
      </c:barChart>
      <c:catAx>
        <c:axId val="24988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6456"/>
        <c:crosses val="autoZero"/>
        <c:auto val="1"/>
        <c:lblAlgn val="ctr"/>
        <c:lblOffset val="100"/>
        <c:noMultiLvlLbl val="0"/>
      </c:catAx>
      <c:valAx>
        <c:axId val="24988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20</c:v>
                </c:pt>
                <c:pt idx="1">
                  <c:v>0</c:v>
                </c:pt>
                <c:pt idx="2">
                  <c:v>23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3-41AC-86E7-B02CEC773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20776"/>
        <c:axId val="247421432"/>
      </c:lineChart>
      <c:dateAx>
        <c:axId val="24742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21432"/>
        <c:crosses val="autoZero"/>
        <c:auto val="1"/>
        <c:lblOffset val="100"/>
        <c:baseTimeUnit val="days"/>
      </c:dateAx>
      <c:valAx>
        <c:axId val="24742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2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plc_singapore (Pet Lovers Centre Singapore)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94</c:v>
                </c:pt>
                <c:pt idx="1">
                  <c:v>397</c:v>
                </c:pt>
                <c:pt idx="2">
                  <c:v>100</c:v>
                </c:pt>
                <c:pt idx="3">
                  <c:v>60</c:v>
                </c:pt>
                <c:pt idx="4">
                  <c:v>51</c:v>
                </c:pt>
                <c:pt idx="5">
                  <c:v>21</c:v>
                </c:pt>
                <c:pt idx="6">
                  <c:v>23</c:v>
                </c:pt>
                <c:pt idx="7">
                  <c:v>19</c:v>
                </c:pt>
                <c:pt idx="8">
                  <c:v>757</c:v>
                </c:pt>
                <c:pt idx="9">
                  <c:v>214</c:v>
                </c:pt>
                <c:pt idx="10">
                  <c:v>136</c:v>
                </c:pt>
                <c:pt idx="11">
                  <c:v>41</c:v>
                </c:pt>
                <c:pt idx="12">
                  <c:v>21</c:v>
                </c:pt>
                <c:pt idx="13">
                  <c:v>28</c:v>
                </c:pt>
                <c:pt idx="14">
                  <c:v>30</c:v>
                </c:pt>
                <c:pt idx="15">
                  <c:v>18</c:v>
                </c:pt>
                <c:pt idx="16">
                  <c:v>12</c:v>
                </c:pt>
                <c:pt idx="17">
                  <c:v>13</c:v>
                </c:pt>
                <c:pt idx="18">
                  <c:v>8</c:v>
                </c:pt>
                <c:pt idx="19">
                  <c:v>531</c:v>
                </c:pt>
                <c:pt idx="20">
                  <c:v>88</c:v>
                </c:pt>
                <c:pt idx="21">
                  <c:v>49</c:v>
                </c:pt>
                <c:pt idx="22">
                  <c:v>36</c:v>
                </c:pt>
                <c:pt idx="23">
                  <c:v>23</c:v>
                </c:pt>
                <c:pt idx="24">
                  <c:v>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F-4AE2-BDD0-971E56144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26976"/>
        <c:axId val="296620416"/>
      </c:lineChart>
      <c:dateAx>
        <c:axId val="296626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0416"/>
        <c:crosses val="autoZero"/>
        <c:auto val="1"/>
        <c:lblOffset val="100"/>
        <c:baseTimeUnit val="days"/>
      </c:dateAx>
      <c:valAx>
        <c:axId val="29662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plc_singapore (Pet Lovers Centre Singapore)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3-4AE3-B255-35F3BB127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621728"/>
        <c:axId val="296625992"/>
      </c:barChart>
      <c:catAx>
        <c:axId val="29662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5992"/>
        <c:crosses val="autoZero"/>
        <c:auto val="1"/>
        <c:lblAlgn val="ctr"/>
        <c:lblOffset val="100"/>
        <c:noMultiLvlLbl val="0"/>
      </c:catAx>
      <c:valAx>
        <c:axId val="29662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1673-0027-44E9-B704-289E1B034D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Reporting Template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6CF39-6623-4B2D-BD31-DB879019F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DEX Ventures</a:t>
            </a:r>
          </a:p>
        </p:txBody>
      </p:sp>
    </p:spTree>
    <p:extLst>
      <p:ext uri="{BB962C8B-B14F-4D97-AF65-F5344CB8AC3E}">
        <p14:creationId xmlns:p14="http://schemas.microsoft.com/office/powerpoint/2010/main" val="276614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0E112-C82A-4718-AE49-3C4417F55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C3773-E97F-4938-A2FF-3E4E07E9F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496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AA8F5-F42A-404F-AA5F-B5562CE4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A65F3-AC04-4005-A076-D31ECA1F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A75A-322E-45B7-9D04-21EABF0E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56E6D-6F3B-4DDE-A842-7FCC5F67EA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958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DBC62-E65F-48A5-BF6F-868EAE372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9BE58-74FC-4611-A93D-966DA0BF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2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EC84-41D4-4D48-8C8A-3E4B9A7F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EC59D6-38E4-4672-AB5F-1269173EBD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300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5F1F3-4447-4465-A30F-8A1EB0630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FA4A-C885-45F5-AEF5-A894895B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4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5ABD-24CC-4355-BBFC-E29AAA1B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D2441-FA56-40BA-B62D-22868A2829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3756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47A88-BEE9-40A9-A403-01DA7CE37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4DFBE-9C1E-422E-B91B-428C144B1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1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EA35-07E9-4160-9A4C-3630F2B3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0DF039-B34A-47F1-9CAC-D41E5EE014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108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263C8-3919-4D74-A510-B6D276963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AAD3F-34FC-4B5D-A027-866870BCD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95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4243-789A-4A52-8ECF-5F8F841DA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FD6056-14CE-41EA-B20C-7F021AA86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241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1F139-299A-46BB-B7B2-EAE55AE68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E1E18-7AC5-4255-B800-75C22FE68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04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F9A41-269F-4DC6-B59A-94EAF7A4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Distribution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A5F14-FD82-4820-A6B4-1C72288F3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961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E5E9D-C78C-4A7E-92E9-26C6C5B9A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4F692-5B45-48DE-9471-72D6D49B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72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5C9C-6177-4344-9BA7-BC4A92C29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51E52F-96D7-47C6-A170-11793D646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735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1A19-D489-4C04-8C37-B81DED081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5C22F-BC97-4A0E-BEE4-1F094EDD7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44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77C8-5710-4541-A3E5-DB1F4E95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59B93-0EBF-4582-9D24-27C98364CA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1449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C489C-4498-4247-94FD-E099D640B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BBAF9-D0AB-4CB1-860E-A9C0510B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75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C4EE-4550-43BB-A3D9-0F1C7535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370757-89F2-4FEC-AF97-FCBF5CE12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88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497F6-0A0C-40F7-9826-6631D4315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60EAA-603E-4F68-B708-79F3926B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07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105</Words>
  <Application>Microsoft Office PowerPoint</Application>
  <PresentationFormat>On-screen Show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Social Reporting Template - Instagram</vt:lpstr>
      <vt:lpstr>Instagram Followers Total</vt:lpstr>
      <vt:lpstr>Instagram Interaction Rate</vt:lpstr>
      <vt:lpstr>Instagram Followers Change</vt:lpstr>
      <vt:lpstr>Instagram Interaction Rate By Post Type</vt:lpstr>
      <vt:lpstr>Instagram Interactions Distribution</vt:lpstr>
      <vt:lpstr>Instagram Reach by Post Type </vt:lpstr>
      <vt:lpstr>Instagram Engagement Distribution by Post Type </vt:lpstr>
      <vt:lpstr>Instagram Average Likes Per Post</vt:lpstr>
      <vt:lpstr>Reach </vt:lpstr>
      <vt:lpstr>Instagram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Reporting Template - Instagram</dc:title>
  <dc:creator>Administrator</dc:creator>
  <cp:lastModifiedBy>Administrator</cp:lastModifiedBy>
  <cp:revision>1</cp:revision>
  <dcterms:created xsi:type="dcterms:W3CDTF">2018-02-27T09:40:35Z</dcterms:created>
  <dcterms:modified xsi:type="dcterms:W3CDTF">2018-02-27T09:42:17Z</dcterms:modified>
</cp:coreProperties>
</file>