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43AC-1F11-46A3-98D8-C418D1EED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69961A-58DC-4607-AD5B-87CD69E6FB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1424583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55403122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82011293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60105847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86295601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37666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Update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492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#ACdrives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37.424242424242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0.24242424242424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134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#DoitDifferently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37.275862068966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0.24137931034483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37.51724137931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970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347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#VACON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519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#Applicationsoftware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217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#hybridization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109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#energystorage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100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#energyefficiency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090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#danfossDC18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37.272727272727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0.18181818181818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37.454545454545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753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#PassionforDrives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37.272727272727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0.18181818181818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37.454545454545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8942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AC2C22-EC9C-4227-B44D-499CA9E09E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4281542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08065-213E-4C77-AA43-06F772CD8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BE14E6-C5DC-45C1-B3B1-0DB9DD9695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30429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21049449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1951804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2996528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40782292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59283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Update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704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#AHRExpo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46.571428571429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474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#HVAC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831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#wastewater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905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#energyconsumption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780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#Brewery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866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#Peroni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632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#efficient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424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#ecofriendly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081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#intelligent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193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#choosethegreenones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188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9A34CA-16A6-41B5-B432-466849F4FD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5861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974F7-1174-4339-9DB1-40E28A097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E9FB5A-E058-4CC5-A35D-BA2F26C932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1241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14205648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1897029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3542309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88405812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663744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Update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484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#ACRNewsAwards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652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#robotics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834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#intelligentcleaning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672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#futureofcleaning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840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#WeMeanIt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7276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D0718B-7D88-408B-BF9C-50F5A18A4D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4864866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216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LinkedIn Hashtag Detection - 1 of 3</vt:lpstr>
      <vt:lpstr>LinkedIn Hashtag Detection - 2 of 3</vt:lpstr>
      <vt:lpstr>LinkedIn 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Hashtag Detection - 1 of 3</dc:title>
  <dc:creator>Administrator</dc:creator>
  <cp:lastModifiedBy>Administrator</cp:lastModifiedBy>
  <cp:revision>1</cp:revision>
  <dcterms:created xsi:type="dcterms:W3CDTF">2018-02-21T01:54:49Z</dcterms:created>
  <dcterms:modified xsi:type="dcterms:W3CDTF">2018-02-21T01:55:36Z</dcterms:modified>
</cp:coreProperties>
</file>