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Sheet1!$A$2:$A$16</c:f>
              <c:strCache>
                <c:ptCount val="15"/>
                <c:pt idx="0">
                  <c:v>Danfoss Drives</c:v>
                </c:pt>
                <c:pt idx="1">
                  <c:v>Moen Incorporated</c:v>
                </c:pt>
                <c:pt idx="2">
                  <c:v>Daikin Applied Americas</c:v>
                </c:pt>
                <c:pt idx="3">
                  <c:v>BITZER Kühlmaschinenbau GmbH</c:v>
                </c:pt>
                <c:pt idx="4">
                  <c:v>Nilfisk</c:v>
                </c:pt>
                <c:pt idx="5">
                  <c:v>Shop Vac Corporation</c:v>
                </c:pt>
                <c:pt idx="6">
                  <c:v>Stanley Black &amp; Decker, Inc.</c:v>
                </c:pt>
                <c:pt idx="7">
                  <c:v>Mitsubishi Electric Cooling &amp; Heating</c:v>
                </c:pt>
                <c:pt idx="8">
                  <c:v>Embraco</c:v>
                </c:pt>
                <c:pt idx="9">
                  <c:v>MAYEKAWA MYCOM</c:v>
                </c:pt>
                <c:pt idx="10">
                  <c:v>Regal Beloit Corporation</c:v>
                </c:pt>
                <c:pt idx="11">
                  <c:v>Sanyo Manufacturing Corporation</c:v>
                </c:pt>
                <c:pt idx="12">
                  <c:v>Sanhua International USA</c:v>
                </c:pt>
                <c:pt idx="13">
                  <c:v>Diehl Controls</c:v>
                </c:pt>
                <c:pt idx="14">
                  <c:v>Techtronic Industries - TTI</c:v>
                </c:pt>
              </c:strCache>
            </c:str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1699</c:v>
                </c:pt>
                <c:pt idx="1">
                  <c:v>0</c:v>
                </c:pt>
                <c:pt idx="2">
                  <c:v>624</c:v>
                </c:pt>
                <c:pt idx="3">
                  <c:v>874</c:v>
                </c:pt>
                <c:pt idx="4">
                  <c:v>702</c:v>
                </c:pt>
                <c:pt idx="5">
                  <c:v>0</c:v>
                </c:pt>
                <c:pt idx="6">
                  <c:v>3147</c:v>
                </c:pt>
                <c:pt idx="7">
                  <c:v>771</c:v>
                </c:pt>
                <c:pt idx="8">
                  <c:v>715</c:v>
                </c:pt>
                <c:pt idx="9">
                  <c:v>0</c:v>
                </c:pt>
                <c:pt idx="10">
                  <c:v>986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187-4E95-938E-0D4E3079C3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3725720"/>
        <c:axId val="243726048"/>
      </c:barChart>
      <c:catAx>
        <c:axId val="243725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726048"/>
        <c:crosses val="autoZero"/>
        <c:auto val="1"/>
        <c:lblAlgn val="ctr"/>
        <c:lblOffset val="100"/>
        <c:noMultiLvlLbl val="0"/>
      </c:catAx>
      <c:valAx>
        <c:axId val="243726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725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AFA3DE-5FF2-4FBE-8DE0-CC2FA43138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Total Interactions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9C39719-0BFC-422B-BDB7-BA32080E123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432943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E43E18-7CF2-4379-8770-CD9366336B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BCF8F7-2FA7-4246-99A5-5401AEF264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771513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LinkedIn Total Interactions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Total Interactions</dc:title>
  <dc:creator>Administrator</dc:creator>
  <cp:lastModifiedBy>Administrator</cp:lastModifiedBy>
  <cp:revision>1</cp:revision>
  <dcterms:created xsi:type="dcterms:W3CDTF">2018-02-20T20:18:25Z</dcterms:created>
  <dcterms:modified xsi:type="dcterms:W3CDTF">2018-02-20T20:18:29Z</dcterms:modified>
</cp:coreProperties>
</file>