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Danfoss Drives</c:v>
                </c:pt>
                <c:pt idx="1">
                  <c:v>Moen Incorporated</c:v>
                </c:pt>
                <c:pt idx="2">
                  <c:v>Daikin Applied Americas</c:v>
                </c:pt>
                <c:pt idx="3">
                  <c:v>BITZER Kühlmaschinenbau GmbH</c:v>
                </c:pt>
                <c:pt idx="4">
                  <c:v>Nilfisk</c:v>
                </c:pt>
                <c:pt idx="5">
                  <c:v>Shop Vac Corporation</c:v>
                </c:pt>
                <c:pt idx="6">
                  <c:v>Stanley Black &amp; Decker, Inc.</c:v>
                </c:pt>
                <c:pt idx="7">
                  <c:v>Mitsubishi Electric Cooling &amp; Heating</c:v>
                </c:pt>
                <c:pt idx="8">
                  <c:v>Embraco</c:v>
                </c:pt>
                <c:pt idx="9">
                  <c:v>MAYEKAWA MYCOM</c:v>
                </c:pt>
                <c:pt idx="10">
                  <c:v>Regal Beloit Corporation</c:v>
                </c:pt>
                <c:pt idx="11">
                  <c:v>Sanyo Manufacturing Corporation</c:v>
                </c:pt>
                <c:pt idx="12">
                  <c:v>Sanhua International USA</c:v>
                </c:pt>
                <c:pt idx="13">
                  <c:v>Diehl Controls</c:v>
                </c:pt>
                <c:pt idx="14">
                  <c:v>Techtronic Industries - TTI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19</c:v>
                </c:pt>
                <c:pt idx="1">
                  <c:v>0</c:v>
                </c:pt>
                <c:pt idx="2">
                  <c:v>8</c:v>
                </c:pt>
                <c:pt idx="3">
                  <c:v>1</c:v>
                </c:pt>
                <c:pt idx="4">
                  <c:v>2</c:v>
                </c:pt>
                <c:pt idx="6">
                  <c:v>6</c:v>
                </c:pt>
                <c:pt idx="7">
                  <c:v>7</c:v>
                </c:pt>
                <c:pt idx="8">
                  <c:v>1</c:v>
                </c:pt>
                <c:pt idx="1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B-4F34-AF9B-FA3778EE07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Danfoss Drives</c:v>
                </c:pt>
                <c:pt idx="1">
                  <c:v>Moen Incorporated</c:v>
                </c:pt>
                <c:pt idx="2">
                  <c:v>Daikin Applied Americas</c:v>
                </c:pt>
                <c:pt idx="3">
                  <c:v>BITZER Kühlmaschinenbau GmbH</c:v>
                </c:pt>
                <c:pt idx="4">
                  <c:v>Nilfisk</c:v>
                </c:pt>
                <c:pt idx="5">
                  <c:v>Shop Vac Corporation</c:v>
                </c:pt>
                <c:pt idx="6">
                  <c:v>Stanley Black &amp; Decker, Inc.</c:v>
                </c:pt>
                <c:pt idx="7">
                  <c:v>Mitsubishi Electric Cooling &amp; Heating</c:v>
                </c:pt>
                <c:pt idx="8">
                  <c:v>Embraco</c:v>
                </c:pt>
                <c:pt idx="9">
                  <c:v>MAYEKAWA MYCOM</c:v>
                </c:pt>
                <c:pt idx="10">
                  <c:v>Regal Beloit Corporation</c:v>
                </c:pt>
                <c:pt idx="11">
                  <c:v>Sanyo Manufacturing Corporation</c:v>
                </c:pt>
                <c:pt idx="12">
                  <c:v>Sanhua International USA</c:v>
                </c:pt>
                <c:pt idx="13">
                  <c:v>Diehl Controls</c:v>
                </c:pt>
                <c:pt idx="14">
                  <c:v>Techtronic Industries - TTI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8B-4F34-AF9B-FA3778EE07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Danfoss Drives</c:v>
                </c:pt>
                <c:pt idx="1">
                  <c:v>Moen Incorporated</c:v>
                </c:pt>
                <c:pt idx="2">
                  <c:v>Daikin Applied Americas</c:v>
                </c:pt>
                <c:pt idx="3">
                  <c:v>BITZER Kühlmaschinenbau GmbH</c:v>
                </c:pt>
                <c:pt idx="4">
                  <c:v>Nilfisk</c:v>
                </c:pt>
                <c:pt idx="5">
                  <c:v>Shop Vac Corporation</c:v>
                </c:pt>
                <c:pt idx="6">
                  <c:v>Stanley Black &amp; Decker, Inc.</c:v>
                </c:pt>
                <c:pt idx="7">
                  <c:v>Mitsubishi Electric Cooling &amp; Heating</c:v>
                </c:pt>
                <c:pt idx="8">
                  <c:v>Embraco</c:v>
                </c:pt>
                <c:pt idx="9">
                  <c:v>MAYEKAWA MYCOM</c:v>
                </c:pt>
                <c:pt idx="10">
                  <c:v>Regal Beloit Corporation</c:v>
                </c:pt>
                <c:pt idx="11">
                  <c:v>Sanyo Manufacturing Corporation</c:v>
                </c:pt>
                <c:pt idx="12">
                  <c:v>Sanhua International USA</c:v>
                </c:pt>
                <c:pt idx="13">
                  <c:v>Diehl Controls</c:v>
                </c:pt>
                <c:pt idx="14">
                  <c:v>Techtronic Industries - TTI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29</c:v>
                </c:pt>
                <c:pt idx="1">
                  <c:v>0</c:v>
                </c:pt>
                <c:pt idx="2">
                  <c:v>0</c:v>
                </c:pt>
                <c:pt idx="3">
                  <c:v>11</c:v>
                </c:pt>
                <c:pt idx="4">
                  <c:v>4</c:v>
                </c:pt>
                <c:pt idx="6">
                  <c:v>6</c:v>
                </c:pt>
                <c:pt idx="7">
                  <c:v>2</c:v>
                </c:pt>
                <c:pt idx="8">
                  <c:v>5</c:v>
                </c:pt>
                <c:pt idx="1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8B-4F34-AF9B-FA3778EE07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Danfoss Drives</c:v>
                </c:pt>
                <c:pt idx="1">
                  <c:v>Moen Incorporated</c:v>
                </c:pt>
                <c:pt idx="2">
                  <c:v>Daikin Applied Americas</c:v>
                </c:pt>
                <c:pt idx="3">
                  <c:v>BITZER Kühlmaschinenbau GmbH</c:v>
                </c:pt>
                <c:pt idx="4">
                  <c:v>Nilfisk</c:v>
                </c:pt>
                <c:pt idx="5">
                  <c:v>Shop Vac Corporation</c:v>
                </c:pt>
                <c:pt idx="6">
                  <c:v>Stanley Black &amp; Decker, Inc.</c:v>
                </c:pt>
                <c:pt idx="7">
                  <c:v>Mitsubishi Electric Cooling &amp; Heating</c:v>
                </c:pt>
                <c:pt idx="8">
                  <c:v>Embraco</c:v>
                </c:pt>
                <c:pt idx="9">
                  <c:v>MAYEKAWA MYCOM</c:v>
                </c:pt>
                <c:pt idx="10">
                  <c:v>Regal Beloit Corporation</c:v>
                </c:pt>
                <c:pt idx="11">
                  <c:v>Sanyo Manufacturing Corporation</c:v>
                </c:pt>
                <c:pt idx="12">
                  <c:v>Sanhua International USA</c:v>
                </c:pt>
                <c:pt idx="13">
                  <c:v>Diehl Controls</c:v>
                </c:pt>
                <c:pt idx="14">
                  <c:v>Techtronic Industries - TTI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8B-4F34-AF9B-FA3778EE0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747072"/>
        <c:axId val="248749368"/>
      </c:barChart>
      <c:catAx>
        <c:axId val="24874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49368"/>
        <c:crosses val="autoZero"/>
        <c:auto val="1"/>
        <c:lblAlgn val="ctr"/>
        <c:lblOffset val="100"/>
        <c:noMultiLvlLbl val="0"/>
      </c:catAx>
      <c:valAx>
        <c:axId val="24874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4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DF2BC-6666-4F2D-A164-5D6CDE35C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D7BCA0-9526-41B9-9E0A-FA5FB69EDB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6299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F594F-D649-443D-ABBF-F5FAA8B32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F161C-0B01-4C4A-B6B9-378BF1C5A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4478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Updates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Type Distribution</dc:title>
  <dc:creator>Administrator</dc:creator>
  <cp:lastModifiedBy>Administrator</cp:lastModifiedBy>
  <cp:revision>1</cp:revision>
  <dcterms:created xsi:type="dcterms:W3CDTF">2018-02-20T20:17:10Z</dcterms:created>
  <dcterms:modified xsi:type="dcterms:W3CDTF">2018-02-20T20:17:19Z</dcterms:modified>
</cp:coreProperties>
</file>