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Danfoss Drives</c:v>
                </c:pt>
                <c:pt idx="1">
                  <c:v>Moen Incorporated</c:v>
                </c:pt>
                <c:pt idx="2">
                  <c:v>Daikin Applied Americas</c:v>
                </c:pt>
                <c:pt idx="3">
                  <c:v>BITZER Kühlmaschinenbau GmbH</c:v>
                </c:pt>
                <c:pt idx="4">
                  <c:v>Nilfisk</c:v>
                </c:pt>
                <c:pt idx="5">
                  <c:v>Shop Vac Corporation</c:v>
                </c:pt>
                <c:pt idx="6">
                  <c:v>Stanley Black &amp; Decker, Inc.</c:v>
                </c:pt>
                <c:pt idx="7">
                  <c:v>Mitsubishi Electric Cooling &amp; Heating</c:v>
                </c:pt>
                <c:pt idx="8">
                  <c:v>Embraco</c:v>
                </c:pt>
                <c:pt idx="9">
                  <c:v>MAYEKAWA MYCOM</c:v>
                </c:pt>
                <c:pt idx="10">
                  <c:v>Regal Beloit Corporation</c:v>
                </c:pt>
                <c:pt idx="11">
                  <c:v>Sanyo Manufacturing Corporation</c:v>
                </c:pt>
                <c:pt idx="12">
                  <c:v>Sanhua International USA</c:v>
                </c:pt>
                <c:pt idx="13">
                  <c:v>Diehl Controls</c:v>
                </c:pt>
                <c:pt idx="14">
                  <c:v>Techtronic Industries - TTI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1691</c:v>
                </c:pt>
                <c:pt idx="1">
                  <c:v>0</c:v>
                </c:pt>
                <c:pt idx="2">
                  <c:v>618</c:v>
                </c:pt>
                <c:pt idx="3">
                  <c:v>863</c:v>
                </c:pt>
                <c:pt idx="4">
                  <c:v>697</c:v>
                </c:pt>
                <c:pt idx="6">
                  <c:v>3112</c:v>
                </c:pt>
                <c:pt idx="7">
                  <c:v>753</c:v>
                </c:pt>
                <c:pt idx="8">
                  <c:v>710</c:v>
                </c:pt>
                <c:pt idx="10">
                  <c:v>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A4-442F-BC3D-71BFA4E5C8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Danfoss Drives</c:v>
                </c:pt>
                <c:pt idx="1">
                  <c:v>Moen Incorporated</c:v>
                </c:pt>
                <c:pt idx="2">
                  <c:v>Daikin Applied Americas</c:v>
                </c:pt>
                <c:pt idx="3">
                  <c:v>BITZER Kühlmaschinenbau GmbH</c:v>
                </c:pt>
                <c:pt idx="4">
                  <c:v>Nilfisk</c:v>
                </c:pt>
                <c:pt idx="5">
                  <c:v>Shop Vac Corporation</c:v>
                </c:pt>
                <c:pt idx="6">
                  <c:v>Stanley Black &amp; Decker, Inc.</c:v>
                </c:pt>
                <c:pt idx="7">
                  <c:v>Mitsubishi Electric Cooling &amp; Heating</c:v>
                </c:pt>
                <c:pt idx="8">
                  <c:v>Embraco</c:v>
                </c:pt>
                <c:pt idx="9">
                  <c:v>MAYEKAWA MYCOM</c:v>
                </c:pt>
                <c:pt idx="10">
                  <c:v>Regal Beloit Corporation</c:v>
                </c:pt>
                <c:pt idx="11">
                  <c:v>Sanyo Manufacturing Corporation</c:v>
                </c:pt>
                <c:pt idx="12">
                  <c:v>Sanhua International USA</c:v>
                </c:pt>
                <c:pt idx="13">
                  <c:v>Diehl Controls</c:v>
                </c:pt>
                <c:pt idx="14">
                  <c:v>Techtronic Industries - TTI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</c:v>
                </c:pt>
                <c:pt idx="1">
                  <c:v>0</c:v>
                </c:pt>
                <c:pt idx="2">
                  <c:v>6</c:v>
                </c:pt>
                <c:pt idx="3">
                  <c:v>11</c:v>
                </c:pt>
                <c:pt idx="4">
                  <c:v>5</c:v>
                </c:pt>
                <c:pt idx="6">
                  <c:v>35</c:v>
                </c:pt>
                <c:pt idx="7">
                  <c:v>18</c:v>
                </c:pt>
                <c:pt idx="8">
                  <c:v>5</c:v>
                </c:pt>
                <c:pt idx="1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A4-442F-BC3D-71BFA4E5C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242912"/>
        <c:axId val="290241600"/>
      </c:barChart>
      <c:catAx>
        <c:axId val="29024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1600"/>
        <c:crosses val="autoZero"/>
        <c:auto val="1"/>
        <c:lblAlgn val="ctr"/>
        <c:lblOffset val="100"/>
        <c:noMultiLvlLbl val="0"/>
      </c:catAx>
      <c:valAx>
        <c:axId val="29024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55F54-6560-44E4-A14D-01B495B9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B6E794-96F9-45C2-B5D8-D497A26783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023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2C0B3-2BE4-4866-A436-580165383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BEB95-5DE6-4B23-A1CC-A5A44026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3248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Interactions Distribution</dc:title>
  <dc:creator>Administrator</dc:creator>
  <cp:lastModifiedBy>Administrator</cp:lastModifiedBy>
  <cp:revision>1</cp:revision>
  <dcterms:created xsi:type="dcterms:W3CDTF">2018-02-20T20:16:13Z</dcterms:created>
  <dcterms:modified xsi:type="dcterms:W3CDTF">2018-02-20T20:16:17Z</dcterms:modified>
</cp:coreProperties>
</file>