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E9C04-F57F-44B6-A03A-8FFCF329C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F7979F-D8A8-4D2B-9214-C996D1D9E7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777914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64422582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2720800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415671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8288486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61408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704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339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179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#mexican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813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#lunch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939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#spicy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403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55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081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#eatclean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009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#cleaneats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431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#recommended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9505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6A265A-C8A4-42B1-8340-BFD11B6CA2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290332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77B15-41FC-4AB2-BC4B-8CE43DC45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7D92B0-2029-4236-8EA7-D431B391AA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03385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99549840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9091460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59270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6434134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513128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214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#meal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7662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326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325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#instafood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89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#instapic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30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#instayum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938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#juffair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822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617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980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#riyadh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937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5FB82E-C5A1-400F-8620-CC3E73D4F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7979128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C8A9C-3E34-412F-A9E1-D3E4B4ACA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644457-9A76-40A2-A26F-B5A42D8F53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9684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37602001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0335627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12270589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271513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949400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916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#foodblogger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045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#delicious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542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94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5833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#foodporn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6218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2A44E-2C1F-43ED-9BFD-C129C3A265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931910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216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3</dc:title>
  <dc:creator>Administrator</dc:creator>
  <cp:lastModifiedBy>Administrator</cp:lastModifiedBy>
  <cp:revision>1</cp:revision>
  <dcterms:created xsi:type="dcterms:W3CDTF">2018-02-28T15:19:11Z</dcterms:created>
  <dcterms:modified xsi:type="dcterms:W3CDTF">2018-02-28T15:19:54Z</dcterms:modified>
</cp:coreProperties>
</file>