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46B4-B3C2-4C7A-8A0F-D2566A84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55A7A-6F0B-43DF-88AE-9EE2EA0EB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185516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8113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1075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4010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24186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6984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592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23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#فاير_جريل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6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#FireGrill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#شيليز_السعودية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27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#ChilisKSA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2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#حبايبنا_يمدحون_شيليز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45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#chilis_positive_review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988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F3832-1E6A-4D6E-8C6C-81653B2ED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614583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</dc:title>
  <dc:creator>Administrator</dc:creator>
  <cp:lastModifiedBy>Administrator</cp:lastModifiedBy>
  <cp:revision>1</cp:revision>
  <dcterms:created xsi:type="dcterms:W3CDTF">2018-02-28T15:16:25Z</dcterms:created>
  <dcterms:modified xsi:type="dcterms:W3CDTF">2018-02-28T15:16:33Z</dcterms:modified>
</cp:coreProperties>
</file>