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F97F2-755F-49B6-A290-9B3BCADB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A7079-48A0-4593-8DCC-738B50C4AE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652366"/>
              </p:ext>
            </p:extLst>
          </p:nvPr>
        </p:nvGraphicFramePr>
        <p:xfrm>
          <a:off x="457200" y="1731963"/>
          <a:ext cx="8229601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40529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47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678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56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474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98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56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110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986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523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17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56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577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807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8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@SteakhouseKSA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58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@ChilisKSA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12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@firegrill_KSA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657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41DA7-9DCF-43D7-A761-6B51FB6F0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39386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2018-02-28T15:03:57Z</dcterms:created>
  <dcterms:modified xsi:type="dcterms:W3CDTF">2018-02-28T15:04:07Z</dcterms:modified>
</cp:coreProperties>
</file>