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9185E-8B12-4A2F-BFA2-4AA37278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C1F2BF-C959-4907-8CFF-A146119BAC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1341094"/>
              </p:ext>
            </p:extLst>
          </p:nvPr>
        </p:nvGraphicFramePr>
        <p:xfrm>
          <a:off x="457200" y="1731963"/>
          <a:ext cx="8229601" cy="216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60776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7596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0987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2269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439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2817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9334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3882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3899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769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7239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636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6535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1145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19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@SteakhouseKSA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14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@ChilisKSA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247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@firegrill_KSA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588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D2952-ADF4-4DE4-833F-3D2851853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6813044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2018-02-28T14:58:50Z</dcterms:created>
  <dcterms:modified xsi:type="dcterms:W3CDTF">2018-02-28T14:58:59Z</dcterms:modified>
</cp:coreProperties>
</file>