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E540E-EFAB-4EB7-A9A7-E9F02EE72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476D50-9DCD-46B7-A5D3-8E5D1BE082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625943"/>
              </p:ext>
            </p:extLst>
          </p:nvPr>
        </p:nvGraphicFramePr>
        <p:xfrm>
          <a:off x="457200" y="1731963"/>
          <a:ext cx="818845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800779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198948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03881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3825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4170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62381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438705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053847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05696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2153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81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firegrill (FireGrill </a:t>
                      </a:r>
                      <a:r>
                        <a:rPr lang="ar-AE" sz="1000"/>
                        <a:t>فاير جريل)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0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steakhouseksa (Steak House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78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chilisksa (Chili's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163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02528-9917-4F73-985A-C55BEFB103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7141840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2018-02-28T14:28:09Z</dcterms:created>
  <dcterms:modified xsi:type="dcterms:W3CDTF">2018-02-28T14:28:16Z</dcterms:modified>
</cp:coreProperties>
</file>