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55412-E051-4F8A-9A60-A62FB4A67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430645-6C9A-4450-94F7-85871008CC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7438733"/>
              </p:ext>
            </p:extLst>
          </p:nvPr>
        </p:nvGraphicFramePr>
        <p:xfrm>
          <a:off x="457200" y="1731963"/>
          <a:ext cx="8213141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049033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215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264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264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9960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7581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621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4883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4537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005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94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705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155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3416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425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3585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4638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745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980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1657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9839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7670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808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447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7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Steak 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54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Chili's KSA - </a:t>
                      </a:r>
                      <a:r>
                        <a:rPr lang="ar-AE" sz="1000"/>
                        <a:t>شيليز 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9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FireGrill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468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712BD-E3E5-4539-A610-3EDABCE1B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978826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</Words>
  <Application>Microsoft Office PowerPoint</Application>
  <PresentationFormat>On-screen Show (4:3)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2018-02-28T13:31:22Z</dcterms:created>
  <dcterms:modified xsi:type="dcterms:W3CDTF">2018-02-28T13:31:46Z</dcterms:modified>
</cp:coreProperties>
</file>