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4EB98-723E-447F-9CB8-A89AA4B49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C5B39A-B18D-4835-9AF2-82F9634A7E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3797449"/>
              </p:ext>
            </p:extLst>
          </p:nvPr>
        </p:nvGraphicFramePr>
        <p:xfrm>
          <a:off x="457200" y="1731963"/>
          <a:ext cx="8229601" cy="17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91139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7981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3010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6017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6231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6882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4226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7083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1235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6897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8846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3741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2885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8213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19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@NBIRQ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079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@IDB_Iraq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843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8E599-FA87-4B24-B469-C16B693F87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36582525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2018-02-26T15:34:28Z</dcterms:created>
  <dcterms:modified xsi:type="dcterms:W3CDTF">2018-02-26T15:34:36Z</dcterms:modified>
</cp:coreProperties>
</file>