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8CDD51-787F-47C3-BA6C-3FAD5B9613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AF6476-ED0B-4D20-AEED-644F6E7823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5113217"/>
              </p:ext>
            </p:extLst>
          </p:nvPr>
        </p:nvGraphicFramePr>
        <p:xfrm>
          <a:off x="457200" y="1731963"/>
          <a:ext cx="8188452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5581519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59855947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1477446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253028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040677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967524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47167425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14012732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5701617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260676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191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idbiraq (IDB Iraq - </a:t>
                      </a:r>
                      <a:r>
                        <a:rPr lang="ar-AE" sz="1000"/>
                        <a:t>مصرف التنمية الدولي)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50630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893E40-2744-4599-B4B1-B3C44803ED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01/22/2018 - 02/22/2018</a:t>
            </a:r>
          </a:p>
        </p:txBody>
      </p:sp>
    </p:spTree>
    <p:extLst>
      <p:ext uri="{BB962C8B-B14F-4D97-AF65-F5344CB8AC3E}">
        <p14:creationId xmlns:p14="http://schemas.microsoft.com/office/powerpoint/2010/main" val="25967482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41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</dc:title>
  <dc:creator>Administrator</dc:creator>
  <cp:lastModifiedBy>Administrator</cp:lastModifiedBy>
  <cp:revision>1</cp:revision>
  <dcterms:created xsi:type="dcterms:W3CDTF">2018-02-26T15:16:56Z</dcterms:created>
  <dcterms:modified xsi:type="dcterms:W3CDTF">2018-02-26T15:17:00Z</dcterms:modified>
</cp:coreProperties>
</file>