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30DA-2F99-4469-929B-475E8ED2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06E31-F31E-44E7-98B1-7C3327274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431827"/>
              </p:ext>
            </p:extLst>
          </p:nvPr>
        </p:nvGraphicFramePr>
        <p:xfrm>
          <a:off x="457200" y="1731963"/>
          <a:ext cx="8213141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8170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74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130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35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42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547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21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01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94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56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86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143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9642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40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84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887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390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92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58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085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732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290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218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846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24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المصرف الأهلي العراقي - </a:t>
                      </a:r>
                      <a:r>
                        <a:rPr lang="en-US" sz="1000"/>
                        <a:t>National Bank of 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1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IDB   </a:t>
                      </a:r>
                      <a:r>
                        <a:rPr lang="ar-AE" sz="1000"/>
                        <a:t>مصرف التنمية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45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4C55A-3616-49A0-B58D-54336B4E0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4144339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2018-02-26T14:17:48Z</dcterms:created>
  <dcterms:modified xsi:type="dcterms:W3CDTF">2018-02-26T14:18:04Z</dcterms:modified>
</cp:coreProperties>
</file>