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57CE1-26A5-4DC9-BA94-22C079733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D1711F-7B2B-42C9-9AD1-588EB2727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7249334"/>
              </p:ext>
            </p:extLst>
          </p:nvPr>
        </p:nvGraphicFramePr>
        <p:xfrm>
          <a:off x="457200" y="1731963"/>
          <a:ext cx="8229601" cy="214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27848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2517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9011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4378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761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8253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6294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5891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6867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201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8324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7340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815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2534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040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@RitzCarlton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72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@FSRiyadh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064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@BurjRafalHotel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801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9CDD4-8728-4774-AB97-4BCAEF7DEB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01/22/2018 - 02/22/2018</a:t>
            </a:r>
          </a:p>
        </p:txBody>
      </p:sp>
    </p:spTree>
    <p:extLst>
      <p:ext uri="{BB962C8B-B14F-4D97-AF65-F5344CB8AC3E}">
        <p14:creationId xmlns:p14="http://schemas.microsoft.com/office/powerpoint/2010/main" val="34785805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2018-02-23T14:04:14Z</dcterms:created>
  <dcterms:modified xsi:type="dcterms:W3CDTF">2018-02-23T14:04:28Z</dcterms:modified>
</cp:coreProperties>
</file>